
<file path=[Content_Types].xml><?xml version="1.0" encoding="utf-8"?>
<Types xmlns="http://schemas.openxmlformats.org/package/2006/content-types">
  <Default Extension="jfif" ContentType="image/jpeg"/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62" r:id="rId3"/>
    <p:sldId id="263" r:id="rId4"/>
    <p:sldId id="288" r:id="rId5"/>
    <p:sldId id="260" r:id="rId6"/>
    <p:sldId id="264" r:id="rId7"/>
    <p:sldId id="266" r:id="rId8"/>
    <p:sldId id="284" r:id="rId9"/>
    <p:sldId id="269" r:id="rId10"/>
    <p:sldId id="285" r:id="rId11"/>
    <p:sldId id="283" r:id="rId12"/>
    <p:sldId id="270" r:id="rId13"/>
    <p:sldId id="277" r:id="rId14"/>
    <p:sldId id="279" r:id="rId15"/>
    <p:sldId id="282" r:id="rId16"/>
    <p:sldId id="281" r:id="rId17"/>
    <p:sldId id="271" r:id="rId18"/>
    <p:sldId id="273" r:id="rId19"/>
    <p:sldId id="286" r:id="rId20"/>
    <p:sldId id="275" r:id="rId21"/>
    <p:sldId id="265" r:id="rId22"/>
    <p:sldId id="257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3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F5D4A-3600-40B7-AB30-7EBA27F17E8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ru-RU"/>
        </a:p>
      </dgm:t>
    </dgm:pt>
    <dgm:pt modelId="{1532954D-667E-4733-99D0-0508E4746BD9}">
      <dgm:prSet/>
      <dgm:spPr/>
      <dgm:t>
        <a:bodyPr/>
        <a:lstStyle/>
        <a:p>
          <a:pPr rtl="0"/>
          <a:r>
            <a:rPr lang="uk-UA" dirty="0" smtClean="0"/>
            <a:t>це комплекс заходів, спрямованих на попередження розповсюдження та виникнення інфекційних захворювань шляхом впливу на механізми передачі даної інфекції.</a:t>
          </a:r>
          <a:endParaRPr lang="ru-RU" dirty="0"/>
        </a:p>
      </dgm:t>
    </dgm:pt>
    <dgm:pt modelId="{96B3CD15-9E73-43D0-9B0C-CD32B46FBACE}" type="parTrans" cxnId="{793FE0A1-AE73-436B-AA73-2DA38043B71B}">
      <dgm:prSet/>
      <dgm:spPr/>
      <dgm:t>
        <a:bodyPr/>
        <a:lstStyle/>
        <a:p>
          <a:endParaRPr lang="ru-RU"/>
        </a:p>
      </dgm:t>
    </dgm:pt>
    <dgm:pt modelId="{DBABED0E-587A-404C-8418-7C208D861832}" type="sibTrans" cxnId="{793FE0A1-AE73-436B-AA73-2DA38043B71B}">
      <dgm:prSet/>
      <dgm:spPr/>
      <dgm:t>
        <a:bodyPr/>
        <a:lstStyle/>
        <a:p>
          <a:endParaRPr lang="ru-RU"/>
        </a:p>
      </dgm:t>
    </dgm:pt>
    <dgm:pt modelId="{6F958BFA-1080-4B89-9495-7C18D2D8F66C}">
      <dgm:prSet/>
      <dgm:spPr/>
      <dgm:t>
        <a:bodyPr/>
        <a:lstStyle/>
        <a:p>
          <a:pPr rtl="0"/>
          <a:r>
            <a:rPr lang="uk-UA" dirty="0" smtClean="0"/>
            <a:t>Профілактика поширення ВЛІ шляхом дотримання заходів інфекційного контролю має бути пріоритетною в лікувально-профілактичних закладах.</a:t>
          </a:r>
          <a:endParaRPr lang="ru-RU" dirty="0"/>
        </a:p>
      </dgm:t>
    </dgm:pt>
    <dgm:pt modelId="{91EFC3FA-216F-4A9A-89B3-97BA2479AF0F}" type="parTrans" cxnId="{E252F497-01AE-4F65-8FB9-8F3EE9A658AB}">
      <dgm:prSet/>
      <dgm:spPr/>
      <dgm:t>
        <a:bodyPr/>
        <a:lstStyle/>
        <a:p>
          <a:endParaRPr lang="ru-RU"/>
        </a:p>
      </dgm:t>
    </dgm:pt>
    <dgm:pt modelId="{0D20D73E-C3B9-4798-B245-1375BAC092B6}" type="sibTrans" cxnId="{E252F497-01AE-4F65-8FB9-8F3EE9A658AB}">
      <dgm:prSet/>
      <dgm:spPr/>
      <dgm:t>
        <a:bodyPr/>
        <a:lstStyle/>
        <a:p>
          <a:endParaRPr lang="ru-RU"/>
        </a:p>
      </dgm:t>
    </dgm:pt>
    <dgm:pt modelId="{4CEFB54A-DDF6-4C4C-9F55-73E6A7CA44C5}" type="pres">
      <dgm:prSet presAssocID="{5BBF5D4A-3600-40B7-AB30-7EBA27F17E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725AF-A191-42D3-83FB-6C34DFDA05BB}" type="pres">
      <dgm:prSet presAssocID="{1532954D-667E-4733-99D0-0508E4746BD9}" presName="parentText" presStyleLbl="node1" presStyleIdx="0" presStyleCnt="2" custLinFactY="-910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1E3A0-9895-4E7C-8A09-C5FEE8FA7643}" type="pres">
      <dgm:prSet presAssocID="{DBABED0E-587A-404C-8418-7C208D861832}" presName="spacer" presStyleCnt="0"/>
      <dgm:spPr/>
    </dgm:pt>
    <dgm:pt modelId="{DA2F745E-D3B0-4D9D-9749-A6F92F19F1FE}" type="pres">
      <dgm:prSet presAssocID="{6F958BFA-1080-4B89-9495-7C18D2D8F66C}" presName="parentText" presStyleLbl="node1" presStyleIdx="1" presStyleCnt="2" custLinFactY="-1271" custLinFactNeighborX="-29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3FE0A1-AE73-436B-AA73-2DA38043B71B}" srcId="{5BBF5D4A-3600-40B7-AB30-7EBA27F17E87}" destId="{1532954D-667E-4733-99D0-0508E4746BD9}" srcOrd="0" destOrd="0" parTransId="{96B3CD15-9E73-43D0-9B0C-CD32B46FBACE}" sibTransId="{DBABED0E-587A-404C-8418-7C208D861832}"/>
    <dgm:cxn modelId="{79D166B7-117C-4583-9AE5-550E5D948218}" type="presOf" srcId="{1532954D-667E-4733-99D0-0508E4746BD9}" destId="{8BE725AF-A191-42D3-83FB-6C34DFDA05BB}" srcOrd="0" destOrd="0" presId="urn:microsoft.com/office/officeart/2005/8/layout/vList2"/>
    <dgm:cxn modelId="{E252F497-01AE-4F65-8FB9-8F3EE9A658AB}" srcId="{5BBF5D4A-3600-40B7-AB30-7EBA27F17E87}" destId="{6F958BFA-1080-4B89-9495-7C18D2D8F66C}" srcOrd="1" destOrd="0" parTransId="{91EFC3FA-216F-4A9A-89B3-97BA2479AF0F}" sibTransId="{0D20D73E-C3B9-4798-B245-1375BAC092B6}"/>
    <dgm:cxn modelId="{498DFCD3-8F79-4254-B945-01C2B0EE9C13}" type="presOf" srcId="{6F958BFA-1080-4B89-9495-7C18D2D8F66C}" destId="{DA2F745E-D3B0-4D9D-9749-A6F92F19F1FE}" srcOrd="0" destOrd="0" presId="urn:microsoft.com/office/officeart/2005/8/layout/vList2"/>
    <dgm:cxn modelId="{A024AF98-D053-4F26-A745-9A5CBC29A958}" type="presOf" srcId="{5BBF5D4A-3600-40B7-AB30-7EBA27F17E87}" destId="{4CEFB54A-DDF6-4C4C-9F55-73E6A7CA44C5}" srcOrd="0" destOrd="0" presId="urn:microsoft.com/office/officeart/2005/8/layout/vList2"/>
    <dgm:cxn modelId="{40E71653-32C0-4086-81FF-B87DFE599EA0}" type="presParOf" srcId="{4CEFB54A-DDF6-4C4C-9F55-73E6A7CA44C5}" destId="{8BE725AF-A191-42D3-83FB-6C34DFDA05BB}" srcOrd="0" destOrd="0" presId="urn:microsoft.com/office/officeart/2005/8/layout/vList2"/>
    <dgm:cxn modelId="{A1C6086F-48D5-4FEB-A5CC-BAD1A5DF36C2}" type="presParOf" srcId="{4CEFB54A-DDF6-4C4C-9F55-73E6A7CA44C5}" destId="{90B1E3A0-9895-4E7C-8A09-C5FEE8FA7643}" srcOrd="1" destOrd="0" presId="urn:microsoft.com/office/officeart/2005/8/layout/vList2"/>
    <dgm:cxn modelId="{D6B68BC1-0892-4262-A9B0-806FD8B24024}" type="presParOf" srcId="{4CEFB54A-DDF6-4C4C-9F55-73E6A7CA44C5}" destId="{DA2F745E-D3B0-4D9D-9749-A6F92F19F1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F481BB-A2CE-4C4F-BD2E-B83F0AE1A3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55EC96-D3EF-4ED4-93D7-25391BED379B}">
      <dgm:prSet phldrT="[Текст]" custT="1"/>
      <dgm:spPr>
        <a:solidFill>
          <a:srgbClr val="00DA63"/>
        </a:solidFill>
      </dgm:spPr>
      <dgm:t>
        <a:bodyPr/>
        <a:lstStyle/>
        <a:p>
          <a:r>
            <a:rPr lang="uk-UA" sz="1800" dirty="0" smtClean="0"/>
            <a:t>ДЕЗІНФЕКЦІЯ ТА ПРИБИРАННЯ ОПЕРАЦІЙНИХ БЛОКІВ, МАНІПУЛЯЦІЙНИХ, ПЕРЕВЯЗУВАЛЬНИХ КАБІНЕТІВ</a:t>
          </a:r>
          <a:endParaRPr lang="ru-RU" sz="1800" dirty="0"/>
        </a:p>
      </dgm:t>
    </dgm:pt>
    <dgm:pt modelId="{4025C9A7-4ECC-4406-B96B-4548810D4EFD}" type="parTrans" cxnId="{4E13B809-F2AD-4DA2-97AF-107E418F1CA9}">
      <dgm:prSet/>
      <dgm:spPr/>
      <dgm:t>
        <a:bodyPr/>
        <a:lstStyle/>
        <a:p>
          <a:endParaRPr lang="ru-RU"/>
        </a:p>
      </dgm:t>
    </dgm:pt>
    <dgm:pt modelId="{969E9E3C-4BF8-443B-A382-C588CB55EC05}" type="sibTrans" cxnId="{4E13B809-F2AD-4DA2-97AF-107E418F1CA9}">
      <dgm:prSet/>
      <dgm:spPr/>
      <dgm:t>
        <a:bodyPr/>
        <a:lstStyle/>
        <a:p>
          <a:endParaRPr lang="ru-RU"/>
        </a:p>
      </dgm:t>
    </dgm:pt>
    <dgm:pt modelId="{214CE8FA-5A47-4CAE-8B95-FC8452D7D7C5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800" dirty="0" smtClean="0"/>
            <a:t>ДЕЗІНФЕКЦІЯ ТА ПРИБИРАННЯ РАКОВИН, ВАНН, ДУШЕВИХ КАБІН, ДЗЕРКАЛ ТА КАХЛІВ НА СТІНАХ </a:t>
          </a:r>
          <a:endParaRPr lang="ru-RU" sz="1800" dirty="0"/>
        </a:p>
      </dgm:t>
    </dgm:pt>
    <dgm:pt modelId="{818AEC09-20D1-4652-A79F-BEF8FA10A905}" type="parTrans" cxnId="{CDA3966D-1C7E-4713-B670-FDDBFF320A96}">
      <dgm:prSet/>
      <dgm:spPr/>
      <dgm:t>
        <a:bodyPr/>
        <a:lstStyle/>
        <a:p>
          <a:endParaRPr lang="ru-RU"/>
        </a:p>
      </dgm:t>
    </dgm:pt>
    <dgm:pt modelId="{D0FD37EC-EC5D-4E05-882E-E2FF060BEC40}" type="sibTrans" cxnId="{CDA3966D-1C7E-4713-B670-FDDBFF320A96}">
      <dgm:prSet/>
      <dgm:spPr/>
      <dgm:t>
        <a:bodyPr/>
        <a:lstStyle/>
        <a:p>
          <a:endParaRPr lang="ru-RU"/>
        </a:p>
      </dgm:t>
    </dgm:pt>
    <dgm:pt modelId="{B18319A8-30AC-4328-9F52-3753F592BF30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1800" dirty="0" smtClean="0"/>
            <a:t>ДЕЗІНФЕКЦІЯ ТА ПРИБИРАННЯ  УНІТАЗІВ І ПІДЛОГИ В ТУАЛЕТНИХ КІМНАТАХ</a:t>
          </a:r>
          <a:endParaRPr lang="ru-RU" sz="1800" dirty="0"/>
        </a:p>
      </dgm:t>
    </dgm:pt>
    <dgm:pt modelId="{211133D7-B5A4-470E-9107-523AB1C979FC}" type="parTrans" cxnId="{971F6AE0-E021-41B8-9916-337AE0CAD78B}">
      <dgm:prSet/>
      <dgm:spPr/>
      <dgm:t>
        <a:bodyPr/>
        <a:lstStyle/>
        <a:p>
          <a:endParaRPr lang="ru-RU"/>
        </a:p>
      </dgm:t>
    </dgm:pt>
    <dgm:pt modelId="{BCDC4B04-3D01-46B0-861E-36B44854D3F1}" type="sibTrans" cxnId="{971F6AE0-E021-41B8-9916-337AE0CAD78B}">
      <dgm:prSet/>
      <dgm:spPr/>
      <dgm:t>
        <a:bodyPr/>
        <a:lstStyle/>
        <a:p>
          <a:endParaRPr lang="ru-RU"/>
        </a:p>
      </dgm:t>
    </dgm:pt>
    <dgm:pt modelId="{2A2D479D-09A1-44CB-ACB5-85E9F533C81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800" dirty="0" smtClean="0"/>
            <a:t>ДЕЗІНФЕКЦІЯ ТА ПРИБИРАННЯ  ПАЛАТ І КОРИДОРІВ</a:t>
          </a:r>
          <a:endParaRPr lang="ru-RU" sz="1800" dirty="0"/>
        </a:p>
      </dgm:t>
    </dgm:pt>
    <dgm:pt modelId="{CDAE6E94-25F1-42C1-AD3A-DD631D9AC1A1}" type="parTrans" cxnId="{7FDC3B1E-9EF6-4986-A359-B7BFFC4E308F}">
      <dgm:prSet/>
      <dgm:spPr/>
      <dgm:t>
        <a:bodyPr/>
        <a:lstStyle/>
        <a:p>
          <a:endParaRPr lang="ru-RU"/>
        </a:p>
      </dgm:t>
    </dgm:pt>
    <dgm:pt modelId="{BF92AD81-C18B-48CF-B1A9-C490B8CC6E6E}" type="sibTrans" cxnId="{7FDC3B1E-9EF6-4986-A359-B7BFFC4E308F}">
      <dgm:prSet/>
      <dgm:spPr/>
      <dgm:t>
        <a:bodyPr/>
        <a:lstStyle/>
        <a:p>
          <a:endParaRPr lang="ru-RU"/>
        </a:p>
      </dgm:t>
    </dgm:pt>
    <dgm:pt modelId="{9352F82B-AB08-4C56-B521-96B375226D57}" type="pres">
      <dgm:prSet presAssocID="{D1F481BB-A2CE-4C4F-BD2E-B83F0AE1A32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ADAEC-BD51-4010-9E49-B557B73B7B52}" type="pres">
      <dgm:prSet presAssocID="{8355EC96-D3EF-4ED4-93D7-25391BED379B}" presName="composite" presStyleCnt="0"/>
      <dgm:spPr/>
    </dgm:pt>
    <dgm:pt modelId="{5A8E60CA-261A-4A27-B533-43C63C0F3C46}" type="pres">
      <dgm:prSet presAssocID="{8355EC96-D3EF-4ED4-93D7-25391BED379B}" presName="imgShp" presStyleLbl="fgImgPlace1" presStyleIdx="0" presStyleCnt="4" custScaleX="167017" custLinFactNeighborX="-74708" custLinFactNeighborY="-1987"/>
      <dgm:spPr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76F35C-FBC6-4D07-8440-8A87B8F42895}" type="pres">
      <dgm:prSet presAssocID="{8355EC96-D3EF-4ED4-93D7-25391BED379B}" presName="txShp" presStyleLbl="node1" presStyleIdx="0" presStyleCnt="4" custScaleX="117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6B784-4E45-4EDE-938A-CD4A03A494B9}" type="pres">
      <dgm:prSet presAssocID="{969E9E3C-4BF8-443B-A382-C588CB55EC05}" presName="spacing" presStyleCnt="0"/>
      <dgm:spPr/>
    </dgm:pt>
    <dgm:pt modelId="{82392697-53B2-48A8-8FE9-58C7EB9374EB}" type="pres">
      <dgm:prSet presAssocID="{214CE8FA-5A47-4CAE-8B95-FC8452D7D7C5}" presName="composite" presStyleCnt="0"/>
      <dgm:spPr/>
    </dgm:pt>
    <dgm:pt modelId="{FB645382-87D3-4CCE-9849-A69CD7BC5A3B}" type="pres">
      <dgm:prSet presAssocID="{214CE8FA-5A47-4CAE-8B95-FC8452D7D7C5}" presName="imgShp" presStyleLbl="fgImgPlace1" presStyleIdx="1" presStyleCnt="4" custScaleX="167017" custLinFactNeighborX="-74708" custLinFactNeighborY="-1987"/>
      <dgm:spPr>
        <a:prstGeom prst="flowChartProcess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E882E1-935B-47BF-821B-ADC14CC5D199}" type="pres">
      <dgm:prSet presAssocID="{214CE8FA-5A47-4CAE-8B95-FC8452D7D7C5}" presName="txShp" presStyleLbl="node1" presStyleIdx="1" presStyleCnt="4" custScaleX="117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625AE-142D-4D1E-AAEC-2345C422BFCD}" type="pres">
      <dgm:prSet presAssocID="{D0FD37EC-EC5D-4E05-882E-E2FF060BEC40}" presName="spacing" presStyleCnt="0"/>
      <dgm:spPr/>
    </dgm:pt>
    <dgm:pt modelId="{0FB96954-3149-43AB-8A81-07980B7055E2}" type="pres">
      <dgm:prSet presAssocID="{B18319A8-30AC-4328-9F52-3753F592BF30}" presName="composite" presStyleCnt="0"/>
      <dgm:spPr/>
    </dgm:pt>
    <dgm:pt modelId="{59994D24-79F8-4DAB-A382-3BEEDEB23C65}" type="pres">
      <dgm:prSet presAssocID="{B18319A8-30AC-4328-9F52-3753F592BF30}" presName="imgShp" presStyleLbl="fgImgPlace1" presStyleIdx="2" presStyleCnt="4" custScaleX="167017" custLinFactNeighborX="-74708" custLinFactNeighborY="-1987"/>
      <dgm:spPr>
        <a:prstGeom prst="flowChartProcess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FAB1B5-8EDB-40DE-8F49-AD1B2969445B}" type="pres">
      <dgm:prSet presAssocID="{B18319A8-30AC-4328-9F52-3753F592BF30}" presName="txShp" presStyleLbl="node1" presStyleIdx="2" presStyleCnt="4" custScaleX="117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FECF8-692F-4B0A-A286-1C501C45568D}" type="pres">
      <dgm:prSet presAssocID="{BCDC4B04-3D01-46B0-861E-36B44854D3F1}" presName="spacing" presStyleCnt="0"/>
      <dgm:spPr/>
    </dgm:pt>
    <dgm:pt modelId="{7686391C-CF77-4CF8-80D7-68C1A986FAAE}" type="pres">
      <dgm:prSet presAssocID="{2A2D479D-09A1-44CB-ACB5-85E9F533C811}" presName="composite" presStyleCnt="0"/>
      <dgm:spPr/>
    </dgm:pt>
    <dgm:pt modelId="{BB09C48C-51D7-4B88-89FE-BBD78B9C2B33}" type="pres">
      <dgm:prSet presAssocID="{2A2D479D-09A1-44CB-ACB5-85E9F533C811}" presName="imgShp" presStyleLbl="fgImgPlace1" presStyleIdx="3" presStyleCnt="4" custScaleX="167017" custLinFactNeighborX="-74708" custLinFactNeighborY="-1987"/>
      <dgm:spPr>
        <a:prstGeom prst="flowChartProcess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E1EF0B4-4B53-42FA-9257-6329CE8ADE3C}" type="pres">
      <dgm:prSet presAssocID="{2A2D479D-09A1-44CB-ACB5-85E9F533C811}" presName="txShp" presStyleLbl="node1" presStyleIdx="3" presStyleCnt="4" custScaleX="117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E07B0-7F80-4C3A-BD20-DE96000645A6}" type="presOf" srcId="{2A2D479D-09A1-44CB-ACB5-85E9F533C811}" destId="{AE1EF0B4-4B53-42FA-9257-6329CE8ADE3C}" srcOrd="0" destOrd="0" presId="urn:microsoft.com/office/officeart/2005/8/layout/vList3"/>
    <dgm:cxn modelId="{971F6AE0-E021-41B8-9916-337AE0CAD78B}" srcId="{D1F481BB-A2CE-4C4F-BD2E-B83F0AE1A328}" destId="{B18319A8-30AC-4328-9F52-3753F592BF30}" srcOrd="2" destOrd="0" parTransId="{211133D7-B5A4-470E-9107-523AB1C979FC}" sibTransId="{BCDC4B04-3D01-46B0-861E-36B44854D3F1}"/>
    <dgm:cxn modelId="{0478E56F-90D6-4CD3-9E44-CB5A04BD1BEB}" type="presOf" srcId="{8355EC96-D3EF-4ED4-93D7-25391BED379B}" destId="{5A76F35C-FBC6-4D07-8440-8A87B8F42895}" srcOrd="0" destOrd="0" presId="urn:microsoft.com/office/officeart/2005/8/layout/vList3"/>
    <dgm:cxn modelId="{3107CB91-2B95-4404-9DF1-57E542CDBD83}" type="presOf" srcId="{D1F481BB-A2CE-4C4F-BD2E-B83F0AE1A328}" destId="{9352F82B-AB08-4C56-B521-96B375226D57}" srcOrd="0" destOrd="0" presId="urn:microsoft.com/office/officeart/2005/8/layout/vList3"/>
    <dgm:cxn modelId="{37C47E3C-01C0-4EF9-B3FF-7DE1357C5586}" type="presOf" srcId="{214CE8FA-5A47-4CAE-8B95-FC8452D7D7C5}" destId="{E8E882E1-935B-47BF-821B-ADC14CC5D199}" srcOrd="0" destOrd="0" presId="urn:microsoft.com/office/officeart/2005/8/layout/vList3"/>
    <dgm:cxn modelId="{51D73FF0-D79C-4C88-8A6F-F6714A34B306}" type="presOf" srcId="{B18319A8-30AC-4328-9F52-3753F592BF30}" destId="{ADFAB1B5-8EDB-40DE-8F49-AD1B2969445B}" srcOrd="0" destOrd="0" presId="urn:microsoft.com/office/officeart/2005/8/layout/vList3"/>
    <dgm:cxn modelId="{CDA3966D-1C7E-4713-B670-FDDBFF320A96}" srcId="{D1F481BB-A2CE-4C4F-BD2E-B83F0AE1A328}" destId="{214CE8FA-5A47-4CAE-8B95-FC8452D7D7C5}" srcOrd="1" destOrd="0" parTransId="{818AEC09-20D1-4652-A79F-BEF8FA10A905}" sibTransId="{D0FD37EC-EC5D-4E05-882E-E2FF060BEC40}"/>
    <dgm:cxn modelId="{7FDC3B1E-9EF6-4986-A359-B7BFFC4E308F}" srcId="{D1F481BB-A2CE-4C4F-BD2E-B83F0AE1A328}" destId="{2A2D479D-09A1-44CB-ACB5-85E9F533C811}" srcOrd="3" destOrd="0" parTransId="{CDAE6E94-25F1-42C1-AD3A-DD631D9AC1A1}" sibTransId="{BF92AD81-C18B-48CF-B1A9-C490B8CC6E6E}"/>
    <dgm:cxn modelId="{4E13B809-F2AD-4DA2-97AF-107E418F1CA9}" srcId="{D1F481BB-A2CE-4C4F-BD2E-B83F0AE1A328}" destId="{8355EC96-D3EF-4ED4-93D7-25391BED379B}" srcOrd="0" destOrd="0" parTransId="{4025C9A7-4ECC-4406-B96B-4548810D4EFD}" sibTransId="{969E9E3C-4BF8-443B-A382-C588CB55EC05}"/>
    <dgm:cxn modelId="{9BE23512-93D9-469A-A182-0F068D7C7428}" type="presParOf" srcId="{9352F82B-AB08-4C56-B521-96B375226D57}" destId="{99EADAEC-BD51-4010-9E49-B557B73B7B52}" srcOrd="0" destOrd="0" presId="urn:microsoft.com/office/officeart/2005/8/layout/vList3"/>
    <dgm:cxn modelId="{5518F9C0-3FB2-48C9-9E3F-C151F3EE8A7D}" type="presParOf" srcId="{99EADAEC-BD51-4010-9E49-B557B73B7B52}" destId="{5A8E60CA-261A-4A27-B533-43C63C0F3C46}" srcOrd="0" destOrd="0" presId="urn:microsoft.com/office/officeart/2005/8/layout/vList3"/>
    <dgm:cxn modelId="{B889C2D2-05C9-4D93-9A3E-62CBA13B699F}" type="presParOf" srcId="{99EADAEC-BD51-4010-9E49-B557B73B7B52}" destId="{5A76F35C-FBC6-4D07-8440-8A87B8F42895}" srcOrd="1" destOrd="0" presId="urn:microsoft.com/office/officeart/2005/8/layout/vList3"/>
    <dgm:cxn modelId="{B7166E9B-E44C-40DC-B6DB-195DD17F0F3C}" type="presParOf" srcId="{9352F82B-AB08-4C56-B521-96B375226D57}" destId="{E936B784-4E45-4EDE-938A-CD4A03A494B9}" srcOrd="1" destOrd="0" presId="urn:microsoft.com/office/officeart/2005/8/layout/vList3"/>
    <dgm:cxn modelId="{8F9D2591-F076-4072-8D90-033787C5C260}" type="presParOf" srcId="{9352F82B-AB08-4C56-B521-96B375226D57}" destId="{82392697-53B2-48A8-8FE9-58C7EB9374EB}" srcOrd="2" destOrd="0" presId="urn:microsoft.com/office/officeart/2005/8/layout/vList3"/>
    <dgm:cxn modelId="{88B7F1DF-C285-40F5-90AF-91915906ACBB}" type="presParOf" srcId="{82392697-53B2-48A8-8FE9-58C7EB9374EB}" destId="{FB645382-87D3-4CCE-9849-A69CD7BC5A3B}" srcOrd="0" destOrd="0" presId="urn:microsoft.com/office/officeart/2005/8/layout/vList3"/>
    <dgm:cxn modelId="{97176784-5F93-4B1A-9BD1-AEDAC921BFD9}" type="presParOf" srcId="{82392697-53B2-48A8-8FE9-58C7EB9374EB}" destId="{E8E882E1-935B-47BF-821B-ADC14CC5D199}" srcOrd="1" destOrd="0" presId="urn:microsoft.com/office/officeart/2005/8/layout/vList3"/>
    <dgm:cxn modelId="{A561E183-C179-486A-B6B7-FBE2D5FF4CA3}" type="presParOf" srcId="{9352F82B-AB08-4C56-B521-96B375226D57}" destId="{594625AE-142D-4D1E-AAEC-2345C422BFCD}" srcOrd="3" destOrd="0" presId="urn:microsoft.com/office/officeart/2005/8/layout/vList3"/>
    <dgm:cxn modelId="{589AA75C-E5B4-4A25-8EA3-EE9DAEACB471}" type="presParOf" srcId="{9352F82B-AB08-4C56-B521-96B375226D57}" destId="{0FB96954-3149-43AB-8A81-07980B7055E2}" srcOrd="4" destOrd="0" presId="urn:microsoft.com/office/officeart/2005/8/layout/vList3"/>
    <dgm:cxn modelId="{10933473-01B6-469D-812A-C95CEF20C7ED}" type="presParOf" srcId="{0FB96954-3149-43AB-8A81-07980B7055E2}" destId="{59994D24-79F8-4DAB-A382-3BEEDEB23C65}" srcOrd="0" destOrd="0" presId="urn:microsoft.com/office/officeart/2005/8/layout/vList3"/>
    <dgm:cxn modelId="{FBF67DDC-1A2A-4F3B-A8C6-AA37096D1037}" type="presParOf" srcId="{0FB96954-3149-43AB-8A81-07980B7055E2}" destId="{ADFAB1B5-8EDB-40DE-8F49-AD1B2969445B}" srcOrd="1" destOrd="0" presId="urn:microsoft.com/office/officeart/2005/8/layout/vList3"/>
    <dgm:cxn modelId="{5C83213B-1186-4D3F-B16E-8C01A0237A40}" type="presParOf" srcId="{9352F82B-AB08-4C56-B521-96B375226D57}" destId="{F8AFECF8-692F-4B0A-A286-1C501C45568D}" srcOrd="5" destOrd="0" presId="urn:microsoft.com/office/officeart/2005/8/layout/vList3"/>
    <dgm:cxn modelId="{7B337E53-1B58-420F-BEAE-D72C0C92B791}" type="presParOf" srcId="{9352F82B-AB08-4C56-B521-96B375226D57}" destId="{7686391C-CF77-4CF8-80D7-68C1A986FAAE}" srcOrd="6" destOrd="0" presId="urn:microsoft.com/office/officeart/2005/8/layout/vList3"/>
    <dgm:cxn modelId="{4E9D9C8A-99E3-4895-A6B2-6F1528C37162}" type="presParOf" srcId="{7686391C-CF77-4CF8-80D7-68C1A986FAAE}" destId="{BB09C48C-51D7-4B88-89FE-BBD78B9C2B33}" srcOrd="0" destOrd="0" presId="urn:microsoft.com/office/officeart/2005/8/layout/vList3"/>
    <dgm:cxn modelId="{B8DD6F10-90D9-40D7-AF9C-26B83F041029}" type="presParOf" srcId="{7686391C-CF77-4CF8-80D7-68C1A986FAAE}" destId="{AE1EF0B4-4B53-42FA-9257-6329CE8ADE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059E7D-C65C-43A0-BFB7-0C463D40E8DB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3C56F778-5A0B-49AE-BC81-6DF11A809D48}">
      <dgm:prSet phldrT="[Текст]" custT="1"/>
      <dgm:spPr/>
      <dgm:t>
        <a:bodyPr/>
        <a:lstStyle/>
        <a:p>
          <a:r>
            <a:rPr lang="uk-UA" sz="1800" smtClean="0"/>
            <a:t>1</a:t>
          </a:r>
          <a:endParaRPr lang="uk-UA" sz="1800" dirty="0"/>
        </a:p>
      </dgm:t>
    </dgm:pt>
    <dgm:pt modelId="{06E0E71E-E83E-4B8D-AC47-B75FAF9FBFE1}" type="parTrans" cxnId="{3BE9218F-BEA5-4B2D-97F7-7D80A5E6E9D5}">
      <dgm:prSet/>
      <dgm:spPr/>
      <dgm:t>
        <a:bodyPr/>
        <a:lstStyle/>
        <a:p>
          <a:endParaRPr lang="uk-UA" sz="1800"/>
        </a:p>
      </dgm:t>
    </dgm:pt>
    <dgm:pt modelId="{104249B0-599B-45F5-81F1-9F53126FD462}" type="sibTrans" cxnId="{3BE9218F-BEA5-4B2D-97F7-7D80A5E6E9D5}">
      <dgm:prSet/>
      <dgm:spPr/>
      <dgm:t>
        <a:bodyPr/>
        <a:lstStyle/>
        <a:p>
          <a:endParaRPr lang="uk-UA" sz="1800"/>
        </a:p>
      </dgm:t>
    </dgm:pt>
    <dgm:pt modelId="{9FD74639-54BC-4B98-A070-386B0F61D66F}">
      <dgm:prSet phldrT="[Текст]" custT="1"/>
      <dgm:spPr/>
      <dgm:t>
        <a:bodyPr/>
        <a:lstStyle/>
        <a:p>
          <a:r>
            <a:rPr lang="uk-UA" sz="1800" smtClean="0"/>
            <a:t>збирання та сортування відходів</a:t>
          </a:r>
          <a:endParaRPr lang="uk-UA" sz="1800" dirty="0"/>
        </a:p>
      </dgm:t>
    </dgm:pt>
    <dgm:pt modelId="{9310D59A-6F1E-470D-847E-AF5B47CE4385}" type="parTrans" cxnId="{7BAA7B5F-D1D4-4DCD-8EC6-92D02ABE78AD}">
      <dgm:prSet/>
      <dgm:spPr/>
      <dgm:t>
        <a:bodyPr/>
        <a:lstStyle/>
        <a:p>
          <a:endParaRPr lang="uk-UA" sz="1800"/>
        </a:p>
      </dgm:t>
    </dgm:pt>
    <dgm:pt modelId="{D214B443-312C-44B9-860A-C900BD6F442C}" type="sibTrans" cxnId="{7BAA7B5F-D1D4-4DCD-8EC6-92D02ABE78AD}">
      <dgm:prSet/>
      <dgm:spPr/>
      <dgm:t>
        <a:bodyPr/>
        <a:lstStyle/>
        <a:p>
          <a:endParaRPr lang="uk-UA" sz="1800"/>
        </a:p>
      </dgm:t>
    </dgm:pt>
    <dgm:pt modelId="{E36BE7CB-2EA1-4F7D-BDA2-E5AC7904C0AB}">
      <dgm:prSet phldrT="[Текст]" custT="1"/>
      <dgm:spPr/>
      <dgm:t>
        <a:bodyPr/>
        <a:lstStyle/>
        <a:p>
          <a:r>
            <a:rPr lang="uk-UA" sz="1800" smtClean="0"/>
            <a:t>2</a:t>
          </a:r>
          <a:endParaRPr lang="uk-UA" sz="1800" dirty="0"/>
        </a:p>
      </dgm:t>
    </dgm:pt>
    <dgm:pt modelId="{897B95A8-5345-4817-9C88-90D1614E7398}" type="parTrans" cxnId="{55347B4E-0491-4FBA-8E66-6358E0EADC9E}">
      <dgm:prSet/>
      <dgm:spPr/>
      <dgm:t>
        <a:bodyPr/>
        <a:lstStyle/>
        <a:p>
          <a:endParaRPr lang="uk-UA" sz="1800"/>
        </a:p>
      </dgm:t>
    </dgm:pt>
    <dgm:pt modelId="{4B616B73-2E64-4351-9109-0AF7D2BE527F}" type="sibTrans" cxnId="{55347B4E-0491-4FBA-8E66-6358E0EADC9E}">
      <dgm:prSet/>
      <dgm:spPr/>
      <dgm:t>
        <a:bodyPr/>
        <a:lstStyle/>
        <a:p>
          <a:endParaRPr lang="uk-UA" sz="1800"/>
        </a:p>
      </dgm:t>
    </dgm:pt>
    <dgm:pt modelId="{B0D2B81B-CB91-4A12-ABC8-6875B2B0AC8B}">
      <dgm:prSet phldrT="[Текст]" custT="1"/>
      <dgm:spPr/>
      <dgm:t>
        <a:bodyPr/>
        <a:lstStyle/>
        <a:p>
          <a:r>
            <a:rPr lang="uk-UA" sz="1800" smtClean="0"/>
            <a:t>маркування відходів</a:t>
          </a:r>
          <a:endParaRPr lang="uk-UA" sz="1800" dirty="0"/>
        </a:p>
      </dgm:t>
    </dgm:pt>
    <dgm:pt modelId="{71F6A2AA-96AF-47AA-AEFA-8371E6555F8F}" type="parTrans" cxnId="{57496826-3316-4C45-8204-B61BD8E39C9F}">
      <dgm:prSet/>
      <dgm:spPr/>
      <dgm:t>
        <a:bodyPr/>
        <a:lstStyle/>
        <a:p>
          <a:endParaRPr lang="uk-UA" sz="1800"/>
        </a:p>
      </dgm:t>
    </dgm:pt>
    <dgm:pt modelId="{CF194A36-8579-447B-BD71-A411FC0126FC}" type="sibTrans" cxnId="{57496826-3316-4C45-8204-B61BD8E39C9F}">
      <dgm:prSet/>
      <dgm:spPr/>
      <dgm:t>
        <a:bodyPr/>
        <a:lstStyle/>
        <a:p>
          <a:endParaRPr lang="uk-UA" sz="1800"/>
        </a:p>
      </dgm:t>
    </dgm:pt>
    <dgm:pt modelId="{8781155C-FD50-4204-810B-8E73C5C28986}">
      <dgm:prSet phldrT="[Текст]" custT="1"/>
      <dgm:spPr/>
      <dgm:t>
        <a:bodyPr/>
        <a:lstStyle/>
        <a:p>
          <a:r>
            <a:rPr lang="uk-UA" sz="1800" smtClean="0"/>
            <a:t>3</a:t>
          </a:r>
          <a:endParaRPr lang="uk-UA" sz="1800" dirty="0"/>
        </a:p>
      </dgm:t>
    </dgm:pt>
    <dgm:pt modelId="{69475FE8-B9F8-4FD4-9A3B-6FC4CFD0C769}" type="parTrans" cxnId="{041D4E1C-25A9-48F5-984C-D094D60626BF}">
      <dgm:prSet/>
      <dgm:spPr/>
      <dgm:t>
        <a:bodyPr/>
        <a:lstStyle/>
        <a:p>
          <a:endParaRPr lang="uk-UA" sz="1800"/>
        </a:p>
      </dgm:t>
    </dgm:pt>
    <dgm:pt modelId="{0FA429A9-6F65-41FD-AE49-802CB3D7DA19}" type="sibTrans" cxnId="{041D4E1C-25A9-48F5-984C-D094D60626BF}">
      <dgm:prSet/>
      <dgm:spPr/>
      <dgm:t>
        <a:bodyPr/>
        <a:lstStyle/>
        <a:p>
          <a:endParaRPr lang="uk-UA" sz="1800"/>
        </a:p>
      </dgm:t>
    </dgm:pt>
    <dgm:pt modelId="{0C8BFE6E-DE5E-42CB-BC11-4D3E4C6DF730}">
      <dgm:prSet phldrT="[Текст]" custT="1"/>
      <dgm:spPr/>
      <dgm:t>
        <a:bodyPr/>
        <a:lstStyle/>
        <a:p>
          <a:r>
            <a:rPr lang="uk-UA" sz="1800" smtClean="0"/>
            <a:t>знезараження (дезінфекція) відходів</a:t>
          </a:r>
          <a:endParaRPr lang="uk-UA" sz="1800" dirty="0"/>
        </a:p>
      </dgm:t>
    </dgm:pt>
    <dgm:pt modelId="{AEA876C9-1C54-4FE5-B52D-351833352557}" type="parTrans" cxnId="{474E442B-58B6-4F28-9E83-F1DCF37AA6F7}">
      <dgm:prSet/>
      <dgm:spPr/>
      <dgm:t>
        <a:bodyPr/>
        <a:lstStyle/>
        <a:p>
          <a:endParaRPr lang="uk-UA" sz="1800"/>
        </a:p>
      </dgm:t>
    </dgm:pt>
    <dgm:pt modelId="{ADB2B93D-EA45-4C1A-9530-FF8CEE647694}" type="sibTrans" cxnId="{474E442B-58B6-4F28-9E83-F1DCF37AA6F7}">
      <dgm:prSet/>
      <dgm:spPr/>
      <dgm:t>
        <a:bodyPr/>
        <a:lstStyle/>
        <a:p>
          <a:endParaRPr lang="uk-UA" sz="1800"/>
        </a:p>
      </dgm:t>
    </dgm:pt>
    <dgm:pt modelId="{68BFBE3B-60AE-4E50-B900-B72A0A76EB91}">
      <dgm:prSet custT="1"/>
      <dgm:spPr/>
      <dgm:t>
        <a:bodyPr/>
        <a:lstStyle/>
        <a:p>
          <a:r>
            <a:rPr lang="uk-UA" sz="1800" smtClean="0"/>
            <a:t>4</a:t>
          </a:r>
          <a:endParaRPr lang="uk-UA" sz="1800" dirty="0"/>
        </a:p>
      </dgm:t>
    </dgm:pt>
    <dgm:pt modelId="{380B4E37-B32D-425F-96E1-CA87C16585D1}" type="parTrans" cxnId="{9DF1556F-CEF4-4CF8-A84C-8C94756D0207}">
      <dgm:prSet/>
      <dgm:spPr/>
      <dgm:t>
        <a:bodyPr/>
        <a:lstStyle/>
        <a:p>
          <a:endParaRPr lang="uk-UA" sz="1800"/>
        </a:p>
      </dgm:t>
    </dgm:pt>
    <dgm:pt modelId="{1BADF240-D90F-457B-8173-28E5EFBE2B17}" type="sibTrans" cxnId="{9DF1556F-CEF4-4CF8-A84C-8C94756D0207}">
      <dgm:prSet/>
      <dgm:spPr/>
      <dgm:t>
        <a:bodyPr/>
        <a:lstStyle/>
        <a:p>
          <a:endParaRPr lang="uk-UA" sz="1800"/>
        </a:p>
      </dgm:t>
    </dgm:pt>
    <dgm:pt modelId="{7AE092A0-F04B-4FC3-8324-844B6D316406}">
      <dgm:prSet custT="1"/>
      <dgm:spPr/>
      <dgm:t>
        <a:bodyPr/>
        <a:lstStyle/>
        <a:p>
          <a:r>
            <a:rPr lang="ru-RU" sz="1800" smtClean="0"/>
            <a:t>транспортування і перенесення відходів у корпусні/міжкорпусні (накопичувальні) контейнери в межах закладу, де вони утворюються</a:t>
          </a:r>
          <a:endParaRPr lang="uk-UA" sz="1800" dirty="0"/>
        </a:p>
      </dgm:t>
    </dgm:pt>
    <dgm:pt modelId="{B486F3A6-6D0E-4C06-9DF3-91A0CE2FBCE2}" type="parTrans" cxnId="{00C46C15-095F-45B6-8DCA-A50865C273D4}">
      <dgm:prSet/>
      <dgm:spPr/>
      <dgm:t>
        <a:bodyPr/>
        <a:lstStyle/>
        <a:p>
          <a:endParaRPr lang="uk-UA" sz="1800"/>
        </a:p>
      </dgm:t>
    </dgm:pt>
    <dgm:pt modelId="{8E4E0A23-6C35-4DFE-B4CB-87ED41D304D6}" type="sibTrans" cxnId="{00C46C15-095F-45B6-8DCA-A50865C273D4}">
      <dgm:prSet/>
      <dgm:spPr/>
      <dgm:t>
        <a:bodyPr/>
        <a:lstStyle/>
        <a:p>
          <a:endParaRPr lang="uk-UA" sz="1800"/>
        </a:p>
      </dgm:t>
    </dgm:pt>
    <dgm:pt modelId="{72C3C193-0794-4CD6-BB26-8C5247364F96}">
      <dgm:prSet custT="1"/>
      <dgm:spPr/>
      <dgm:t>
        <a:bodyPr/>
        <a:lstStyle/>
        <a:p>
          <a:r>
            <a:rPr lang="uk-UA" sz="1800" smtClean="0"/>
            <a:t>6</a:t>
          </a:r>
          <a:endParaRPr lang="uk-UA" sz="1800" dirty="0"/>
        </a:p>
      </dgm:t>
    </dgm:pt>
    <dgm:pt modelId="{E297565C-73DD-4E7E-A37C-B6E6C2525328}" type="parTrans" cxnId="{54EFC605-2B46-49E4-9089-54E8B23EA4F9}">
      <dgm:prSet/>
      <dgm:spPr/>
      <dgm:t>
        <a:bodyPr/>
        <a:lstStyle/>
        <a:p>
          <a:endParaRPr lang="uk-UA" sz="1800"/>
        </a:p>
      </dgm:t>
    </dgm:pt>
    <dgm:pt modelId="{B2B27E4B-F403-4D3E-AFDC-72CA65FB5479}" type="sibTrans" cxnId="{54EFC605-2B46-49E4-9089-54E8B23EA4F9}">
      <dgm:prSet/>
      <dgm:spPr/>
      <dgm:t>
        <a:bodyPr/>
        <a:lstStyle/>
        <a:p>
          <a:endParaRPr lang="uk-UA" sz="1800"/>
        </a:p>
      </dgm:t>
    </dgm:pt>
    <dgm:pt modelId="{49E7F19B-4A1C-4856-9A45-B5CD31C33FAD}">
      <dgm:prSet custT="1"/>
      <dgm:spPr/>
      <dgm:t>
        <a:bodyPr/>
        <a:lstStyle/>
        <a:p>
          <a:r>
            <a:rPr lang="uk-UA" sz="1800" smtClean="0"/>
            <a:t>утилізація відходів (тих, що можуть підлягати утилізації)</a:t>
          </a:r>
          <a:endParaRPr lang="uk-UA" sz="1800" dirty="0"/>
        </a:p>
      </dgm:t>
    </dgm:pt>
    <dgm:pt modelId="{B85E9CE2-95F1-4DBF-BDCD-0D1928466495}" type="parTrans" cxnId="{AAD177D7-D2CF-4ED4-A997-7A511AC9F17D}">
      <dgm:prSet/>
      <dgm:spPr/>
      <dgm:t>
        <a:bodyPr/>
        <a:lstStyle/>
        <a:p>
          <a:endParaRPr lang="uk-UA" sz="1800"/>
        </a:p>
      </dgm:t>
    </dgm:pt>
    <dgm:pt modelId="{E7885904-CFED-488B-B094-84DD1F168BBE}" type="sibTrans" cxnId="{AAD177D7-D2CF-4ED4-A997-7A511AC9F17D}">
      <dgm:prSet/>
      <dgm:spPr/>
      <dgm:t>
        <a:bodyPr/>
        <a:lstStyle/>
        <a:p>
          <a:endParaRPr lang="uk-UA" sz="1800"/>
        </a:p>
      </dgm:t>
    </dgm:pt>
    <dgm:pt modelId="{1A7BFAEE-1EAC-4FF6-B6A3-EF037C59E865}">
      <dgm:prSet custT="1"/>
      <dgm:spPr/>
      <dgm:t>
        <a:bodyPr/>
        <a:lstStyle/>
        <a:p>
          <a:r>
            <a:rPr lang="uk-UA" sz="1800" smtClean="0"/>
            <a:t>7</a:t>
          </a:r>
          <a:endParaRPr lang="uk-UA" sz="1800" dirty="0"/>
        </a:p>
      </dgm:t>
    </dgm:pt>
    <dgm:pt modelId="{762CA1CC-48AA-4E57-966D-390CFC148135}" type="parTrans" cxnId="{47A18058-A855-4B3F-BD5D-6E1CF6789108}">
      <dgm:prSet/>
      <dgm:spPr/>
      <dgm:t>
        <a:bodyPr/>
        <a:lstStyle/>
        <a:p>
          <a:endParaRPr lang="uk-UA" sz="1800"/>
        </a:p>
      </dgm:t>
    </dgm:pt>
    <dgm:pt modelId="{ED5BE950-246E-47B4-AEEB-D98D55AB2461}" type="sibTrans" cxnId="{47A18058-A855-4B3F-BD5D-6E1CF6789108}">
      <dgm:prSet/>
      <dgm:spPr/>
      <dgm:t>
        <a:bodyPr/>
        <a:lstStyle/>
        <a:p>
          <a:endParaRPr lang="uk-UA" sz="1800"/>
        </a:p>
      </dgm:t>
    </dgm:pt>
    <dgm:pt modelId="{44D46A0E-5344-4E69-A7D8-D889C6DFFEB6}">
      <dgm:prSet custT="1"/>
      <dgm:spPr/>
      <dgm:t>
        <a:bodyPr/>
        <a:lstStyle/>
        <a:p>
          <a:r>
            <a:rPr lang="ru-RU" sz="1800" smtClean="0"/>
            <a:t>захоронення відходів (лише для відходів категорії A)</a:t>
          </a:r>
          <a:endParaRPr lang="uk-UA" sz="1800" dirty="0"/>
        </a:p>
      </dgm:t>
    </dgm:pt>
    <dgm:pt modelId="{A342A47A-3254-45A7-800C-C7BF21789C80}" type="parTrans" cxnId="{71120BDF-493E-488E-8E33-9385D0A9662D}">
      <dgm:prSet/>
      <dgm:spPr/>
      <dgm:t>
        <a:bodyPr/>
        <a:lstStyle/>
        <a:p>
          <a:endParaRPr lang="uk-UA" sz="1800"/>
        </a:p>
      </dgm:t>
    </dgm:pt>
    <dgm:pt modelId="{C7113D15-B6B5-409E-9AAE-844FE91B8A30}" type="sibTrans" cxnId="{71120BDF-493E-488E-8E33-9385D0A9662D}">
      <dgm:prSet/>
      <dgm:spPr/>
      <dgm:t>
        <a:bodyPr/>
        <a:lstStyle/>
        <a:p>
          <a:endParaRPr lang="uk-UA" sz="1800"/>
        </a:p>
      </dgm:t>
    </dgm:pt>
    <dgm:pt modelId="{1C0A0FB4-9E7F-4469-9853-97B9BB65B853}" type="pres">
      <dgm:prSet presAssocID="{87059E7D-C65C-43A0-BFB7-0C463D40E8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1F5B33-B717-4339-BF6D-4D5D008CB3BD}" type="pres">
      <dgm:prSet presAssocID="{3C56F778-5A0B-49AE-BC81-6DF11A809D48}" presName="linNode" presStyleCnt="0"/>
      <dgm:spPr/>
      <dgm:t>
        <a:bodyPr/>
        <a:lstStyle/>
        <a:p>
          <a:endParaRPr lang="ru-RU"/>
        </a:p>
      </dgm:t>
    </dgm:pt>
    <dgm:pt modelId="{592AD3E5-D130-45D7-A056-834134C883D0}" type="pres">
      <dgm:prSet presAssocID="{3C56F778-5A0B-49AE-BC81-6DF11A809D48}" presName="parentText" presStyleLbl="node1" presStyleIdx="0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9051A-CB1D-4216-BB72-887067703977}" type="pres">
      <dgm:prSet presAssocID="{3C56F778-5A0B-49AE-BC81-6DF11A809D48}" presName="descendantText" presStyleLbl="alignAccFollowNode1" presStyleIdx="0" presStyleCnt="6" custScaleX="13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22E31-8CCB-43D3-9AA6-22BF34C6F805}" type="pres">
      <dgm:prSet presAssocID="{104249B0-599B-45F5-81F1-9F53126FD462}" presName="sp" presStyleCnt="0"/>
      <dgm:spPr/>
      <dgm:t>
        <a:bodyPr/>
        <a:lstStyle/>
        <a:p>
          <a:endParaRPr lang="ru-RU"/>
        </a:p>
      </dgm:t>
    </dgm:pt>
    <dgm:pt modelId="{48CA4710-EB95-4605-8B7C-FF5D1472A09D}" type="pres">
      <dgm:prSet presAssocID="{E36BE7CB-2EA1-4F7D-BDA2-E5AC7904C0AB}" presName="linNode" presStyleCnt="0"/>
      <dgm:spPr/>
      <dgm:t>
        <a:bodyPr/>
        <a:lstStyle/>
        <a:p>
          <a:endParaRPr lang="ru-RU"/>
        </a:p>
      </dgm:t>
    </dgm:pt>
    <dgm:pt modelId="{B9BC9568-4C06-4DB9-BA53-9C4259BB8CBE}" type="pres">
      <dgm:prSet presAssocID="{E36BE7CB-2EA1-4F7D-BDA2-E5AC7904C0AB}" presName="parentText" presStyleLbl="node1" presStyleIdx="1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2A7D3-C87E-48E0-B20D-5A8BCDE0EB4B}" type="pres">
      <dgm:prSet presAssocID="{E36BE7CB-2EA1-4F7D-BDA2-E5AC7904C0AB}" presName="descendantText" presStyleLbl="alignAccFollowNode1" presStyleIdx="1" presStyleCnt="6" custScaleX="13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8BA9C-2C65-47C3-AEFA-375F9866AB0B}" type="pres">
      <dgm:prSet presAssocID="{4B616B73-2E64-4351-9109-0AF7D2BE527F}" presName="sp" presStyleCnt="0"/>
      <dgm:spPr/>
      <dgm:t>
        <a:bodyPr/>
        <a:lstStyle/>
        <a:p>
          <a:endParaRPr lang="ru-RU"/>
        </a:p>
      </dgm:t>
    </dgm:pt>
    <dgm:pt modelId="{3F7DF256-C585-4D3F-9820-0799EC0B126E}" type="pres">
      <dgm:prSet presAssocID="{8781155C-FD50-4204-810B-8E73C5C28986}" presName="linNode" presStyleCnt="0"/>
      <dgm:spPr/>
      <dgm:t>
        <a:bodyPr/>
        <a:lstStyle/>
        <a:p>
          <a:endParaRPr lang="ru-RU"/>
        </a:p>
      </dgm:t>
    </dgm:pt>
    <dgm:pt modelId="{8B3ACDDC-6082-4E3D-BD7C-81E39B57A0D8}" type="pres">
      <dgm:prSet presAssocID="{8781155C-FD50-4204-810B-8E73C5C28986}" presName="parentText" presStyleLbl="node1" presStyleIdx="2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39EF2-C12E-467E-A253-1CFF7140D2C1}" type="pres">
      <dgm:prSet presAssocID="{8781155C-FD50-4204-810B-8E73C5C28986}" presName="descendantText" presStyleLbl="alignAccFollowNode1" presStyleIdx="2" presStyleCnt="6" custScaleX="13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A7FB1-28AF-4E57-91F5-A65AD52CC913}" type="pres">
      <dgm:prSet presAssocID="{0FA429A9-6F65-41FD-AE49-802CB3D7DA19}" presName="sp" presStyleCnt="0"/>
      <dgm:spPr/>
      <dgm:t>
        <a:bodyPr/>
        <a:lstStyle/>
        <a:p>
          <a:endParaRPr lang="ru-RU"/>
        </a:p>
      </dgm:t>
    </dgm:pt>
    <dgm:pt modelId="{540C89B9-C199-404C-A1BF-D1E3F509D523}" type="pres">
      <dgm:prSet presAssocID="{68BFBE3B-60AE-4E50-B900-B72A0A76EB91}" presName="linNode" presStyleCnt="0"/>
      <dgm:spPr/>
      <dgm:t>
        <a:bodyPr/>
        <a:lstStyle/>
        <a:p>
          <a:endParaRPr lang="ru-RU"/>
        </a:p>
      </dgm:t>
    </dgm:pt>
    <dgm:pt modelId="{0621F18A-3623-403E-940A-0EF066BB2371}" type="pres">
      <dgm:prSet presAssocID="{68BFBE3B-60AE-4E50-B900-B72A0A76EB91}" presName="parentText" presStyleLbl="node1" presStyleIdx="3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DF569-1984-4E2F-8FDD-5CFD89C843DF}" type="pres">
      <dgm:prSet presAssocID="{68BFBE3B-60AE-4E50-B900-B72A0A76EB91}" presName="descendantText" presStyleLbl="alignAccFollowNode1" presStyleIdx="3" presStyleCnt="6" custScaleX="132317" custScaleY="149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CAEC1-C496-46E3-8C97-3ECCD459A0A8}" type="pres">
      <dgm:prSet presAssocID="{1BADF240-D90F-457B-8173-28E5EFBE2B17}" presName="sp" presStyleCnt="0"/>
      <dgm:spPr/>
      <dgm:t>
        <a:bodyPr/>
        <a:lstStyle/>
        <a:p>
          <a:endParaRPr lang="ru-RU"/>
        </a:p>
      </dgm:t>
    </dgm:pt>
    <dgm:pt modelId="{0108034E-88F6-411B-9DAD-ACCF28EC61B0}" type="pres">
      <dgm:prSet presAssocID="{72C3C193-0794-4CD6-BB26-8C5247364F96}" presName="linNode" presStyleCnt="0"/>
      <dgm:spPr/>
      <dgm:t>
        <a:bodyPr/>
        <a:lstStyle/>
        <a:p>
          <a:endParaRPr lang="ru-RU"/>
        </a:p>
      </dgm:t>
    </dgm:pt>
    <dgm:pt modelId="{3949F1FB-1B9D-479D-813C-BF30D57A4DA4}" type="pres">
      <dgm:prSet presAssocID="{72C3C193-0794-4CD6-BB26-8C5247364F96}" presName="parentText" presStyleLbl="node1" presStyleIdx="4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2AB2A-DADF-4988-97DC-D2CC56B84B36}" type="pres">
      <dgm:prSet presAssocID="{72C3C193-0794-4CD6-BB26-8C5247364F96}" presName="descendantText" presStyleLbl="alignAccFollowNode1" presStyleIdx="4" presStyleCnt="6" custScaleX="132317" custScaleY="55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C5778-7732-458B-8866-3A3B0747C168}" type="pres">
      <dgm:prSet presAssocID="{B2B27E4B-F403-4D3E-AFDC-72CA65FB5479}" presName="sp" presStyleCnt="0"/>
      <dgm:spPr/>
      <dgm:t>
        <a:bodyPr/>
        <a:lstStyle/>
        <a:p>
          <a:endParaRPr lang="ru-RU"/>
        </a:p>
      </dgm:t>
    </dgm:pt>
    <dgm:pt modelId="{CC09DC5E-EDEA-4782-A123-34BF1A1A8F23}" type="pres">
      <dgm:prSet presAssocID="{1A7BFAEE-1EAC-4FF6-B6A3-EF037C59E865}" presName="linNode" presStyleCnt="0"/>
      <dgm:spPr/>
      <dgm:t>
        <a:bodyPr/>
        <a:lstStyle/>
        <a:p>
          <a:endParaRPr lang="ru-RU"/>
        </a:p>
      </dgm:t>
    </dgm:pt>
    <dgm:pt modelId="{9F8A1F70-F129-48C0-8B58-CCB614349FEA}" type="pres">
      <dgm:prSet presAssocID="{1A7BFAEE-1EAC-4FF6-B6A3-EF037C59E865}" presName="parentText" presStyleLbl="node1" presStyleIdx="5" presStyleCnt="6" custScaleX="21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D65B7-1D3F-4F81-8E74-C195CB5D73BE}" type="pres">
      <dgm:prSet presAssocID="{1A7BFAEE-1EAC-4FF6-B6A3-EF037C59E865}" presName="descendantText" presStyleLbl="alignAccFollowNode1" presStyleIdx="5" presStyleCnt="6" custScaleX="13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B5EDE9-3648-4ED4-86C6-050FBDF0E910}" type="presOf" srcId="{9FD74639-54BC-4B98-A070-386B0F61D66F}" destId="{E9C9051A-CB1D-4216-BB72-887067703977}" srcOrd="0" destOrd="0" presId="urn:microsoft.com/office/officeart/2005/8/layout/vList5"/>
    <dgm:cxn modelId="{55347B4E-0491-4FBA-8E66-6358E0EADC9E}" srcId="{87059E7D-C65C-43A0-BFB7-0C463D40E8DB}" destId="{E36BE7CB-2EA1-4F7D-BDA2-E5AC7904C0AB}" srcOrd="1" destOrd="0" parTransId="{897B95A8-5345-4817-9C88-90D1614E7398}" sibTransId="{4B616B73-2E64-4351-9109-0AF7D2BE527F}"/>
    <dgm:cxn modelId="{C702DF3C-AB62-4B1C-809E-4F1BC597997F}" type="presOf" srcId="{7AE092A0-F04B-4FC3-8324-844B6D316406}" destId="{6D5DF569-1984-4E2F-8FDD-5CFD89C843DF}" srcOrd="0" destOrd="0" presId="urn:microsoft.com/office/officeart/2005/8/layout/vList5"/>
    <dgm:cxn modelId="{590A1A2F-08A5-41BC-B58C-06C7ADE982C8}" type="presOf" srcId="{1A7BFAEE-1EAC-4FF6-B6A3-EF037C59E865}" destId="{9F8A1F70-F129-48C0-8B58-CCB614349FEA}" srcOrd="0" destOrd="0" presId="urn:microsoft.com/office/officeart/2005/8/layout/vList5"/>
    <dgm:cxn modelId="{AAD177D7-D2CF-4ED4-A997-7A511AC9F17D}" srcId="{72C3C193-0794-4CD6-BB26-8C5247364F96}" destId="{49E7F19B-4A1C-4856-9A45-B5CD31C33FAD}" srcOrd="0" destOrd="0" parTransId="{B85E9CE2-95F1-4DBF-BDCD-0D1928466495}" sibTransId="{E7885904-CFED-488B-B094-84DD1F168BBE}"/>
    <dgm:cxn modelId="{332CD0BB-52E8-4D84-BDD6-815AAEDCAA63}" type="presOf" srcId="{68BFBE3B-60AE-4E50-B900-B72A0A76EB91}" destId="{0621F18A-3623-403E-940A-0EF066BB2371}" srcOrd="0" destOrd="0" presId="urn:microsoft.com/office/officeart/2005/8/layout/vList5"/>
    <dgm:cxn modelId="{864F54F9-C8D8-44E9-B9B2-B42105C6AC73}" type="presOf" srcId="{3C56F778-5A0B-49AE-BC81-6DF11A809D48}" destId="{592AD3E5-D130-45D7-A056-834134C883D0}" srcOrd="0" destOrd="0" presId="urn:microsoft.com/office/officeart/2005/8/layout/vList5"/>
    <dgm:cxn modelId="{71120BDF-493E-488E-8E33-9385D0A9662D}" srcId="{1A7BFAEE-1EAC-4FF6-B6A3-EF037C59E865}" destId="{44D46A0E-5344-4E69-A7D8-D889C6DFFEB6}" srcOrd="0" destOrd="0" parTransId="{A342A47A-3254-45A7-800C-C7BF21789C80}" sibTransId="{C7113D15-B6B5-409E-9AAE-844FE91B8A30}"/>
    <dgm:cxn modelId="{03CEB385-D80E-4B09-B4EC-4C427168F965}" type="presOf" srcId="{49E7F19B-4A1C-4856-9A45-B5CD31C33FAD}" destId="{0EB2AB2A-DADF-4988-97DC-D2CC56B84B36}" srcOrd="0" destOrd="0" presId="urn:microsoft.com/office/officeart/2005/8/layout/vList5"/>
    <dgm:cxn modelId="{61C32888-4B3C-40FB-9AB1-6A4A034629D4}" type="presOf" srcId="{72C3C193-0794-4CD6-BB26-8C5247364F96}" destId="{3949F1FB-1B9D-479D-813C-BF30D57A4DA4}" srcOrd="0" destOrd="0" presId="urn:microsoft.com/office/officeart/2005/8/layout/vList5"/>
    <dgm:cxn modelId="{7BAA7B5F-D1D4-4DCD-8EC6-92D02ABE78AD}" srcId="{3C56F778-5A0B-49AE-BC81-6DF11A809D48}" destId="{9FD74639-54BC-4B98-A070-386B0F61D66F}" srcOrd="0" destOrd="0" parTransId="{9310D59A-6F1E-470D-847E-AF5B47CE4385}" sibTransId="{D214B443-312C-44B9-860A-C900BD6F442C}"/>
    <dgm:cxn modelId="{3BE9218F-BEA5-4B2D-97F7-7D80A5E6E9D5}" srcId="{87059E7D-C65C-43A0-BFB7-0C463D40E8DB}" destId="{3C56F778-5A0B-49AE-BC81-6DF11A809D48}" srcOrd="0" destOrd="0" parTransId="{06E0E71E-E83E-4B8D-AC47-B75FAF9FBFE1}" sibTransId="{104249B0-599B-45F5-81F1-9F53126FD462}"/>
    <dgm:cxn modelId="{54EFC605-2B46-49E4-9089-54E8B23EA4F9}" srcId="{87059E7D-C65C-43A0-BFB7-0C463D40E8DB}" destId="{72C3C193-0794-4CD6-BB26-8C5247364F96}" srcOrd="4" destOrd="0" parTransId="{E297565C-73DD-4E7E-A37C-B6E6C2525328}" sibTransId="{B2B27E4B-F403-4D3E-AFDC-72CA65FB5479}"/>
    <dgm:cxn modelId="{57496826-3316-4C45-8204-B61BD8E39C9F}" srcId="{E36BE7CB-2EA1-4F7D-BDA2-E5AC7904C0AB}" destId="{B0D2B81B-CB91-4A12-ABC8-6875B2B0AC8B}" srcOrd="0" destOrd="0" parTransId="{71F6A2AA-96AF-47AA-AEFA-8371E6555F8F}" sibTransId="{CF194A36-8579-447B-BD71-A411FC0126FC}"/>
    <dgm:cxn modelId="{00C46C15-095F-45B6-8DCA-A50865C273D4}" srcId="{68BFBE3B-60AE-4E50-B900-B72A0A76EB91}" destId="{7AE092A0-F04B-4FC3-8324-844B6D316406}" srcOrd="0" destOrd="0" parTransId="{B486F3A6-6D0E-4C06-9DF3-91A0CE2FBCE2}" sibTransId="{8E4E0A23-6C35-4DFE-B4CB-87ED41D304D6}"/>
    <dgm:cxn modelId="{0852D9C8-72DC-4CC0-AAB6-7374529943CA}" type="presOf" srcId="{E36BE7CB-2EA1-4F7D-BDA2-E5AC7904C0AB}" destId="{B9BC9568-4C06-4DB9-BA53-9C4259BB8CBE}" srcOrd="0" destOrd="0" presId="urn:microsoft.com/office/officeart/2005/8/layout/vList5"/>
    <dgm:cxn modelId="{07319EF9-C7E4-462F-943E-B9CC26672259}" type="presOf" srcId="{B0D2B81B-CB91-4A12-ABC8-6875B2B0AC8B}" destId="{90B2A7D3-C87E-48E0-B20D-5A8BCDE0EB4B}" srcOrd="0" destOrd="0" presId="urn:microsoft.com/office/officeart/2005/8/layout/vList5"/>
    <dgm:cxn modelId="{2CCA56B1-F301-4ABE-8FA7-C4F88DD6E88D}" type="presOf" srcId="{0C8BFE6E-DE5E-42CB-BC11-4D3E4C6DF730}" destId="{88A39EF2-C12E-467E-A253-1CFF7140D2C1}" srcOrd="0" destOrd="0" presId="urn:microsoft.com/office/officeart/2005/8/layout/vList5"/>
    <dgm:cxn modelId="{FA4F6A79-F887-4E6E-A0CC-D238CED600A3}" type="presOf" srcId="{87059E7D-C65C-43A0-BFB7-0C463D40E8DB}" destId="{1C0A0FB4-9E7F-4469-9853-97B9BB65B853}" srcOrd="0" destOrd="0" presId="urn:microsoft.com/office/officeart/2005/8/layout/vList5"/>
    <dgm:cxn modelId="{2FCBE665-5AD1-437F-A8A2-E13676A75034}" type="presOf" srcId="{44D46A0E-5344-4E69-A7D8-D889C6DFFEB6}" destId="{710D65B7-1D3F-4F81-8E74-C195CB5D73BE}" srcOrd="0" destOrd="0" presId="urn:microsoft.com/office/officeart/2005/8/layout/vList5"/>
    <dgm:cxn modelId="{9DF1556F-CEF4-4CF8-A84C-8C94756D0207}" srcId="{87059E7D-C65C-43A0-BFB7-0C463D40E8DB}" destId="{68BFBE3B-60AE-4E50-B900-B72A0A76EB91}" srcOrd="3" destOrd="0" parTransId="{380B4E37-B32D-425F-96E1-CA87C16585D1}" sibTransId="{1BADF240-D90F-457B-8173-28E5EFBE2B17}"/>
    <dgm:cxn modelId="{47A18058-A855-4B3F-BD5D-6E1CF6789108}" srcId="{87059E7D-C65C-43A0-BFB7-0C463D40E8DB}" destId="{1A7BFAEE-1EAC-4FF6-B6A3-EF037C59E865}" srcOrd="5" destOrd="0" parTransId="{762CA1CC-48AA-4E57-966D-390CFC148135}" sibTransId="{ED5BE950-246E-47B4-AEEB-D98D55AB2461}"/>
    <dgm:cxn modelId="{474E442B-58B6-4F28-9E83-F1DCF37AA6F7}" srcId="{8781155C-FD50-4204-810B-8E73C5C28986}" destId="{0C8BFE6E-DE5E-42CB-BC11-4D3E4C6DF730}" srcOrd="0" destOrd="0" parTransId="{AEA876C9-1C54-4FE5-B52D-351833352557}" sibTransId="{ADB2B93D-EA45-4C1A-9530-FF8CEE647694}"/>
    <dgm:cxn modelId="{1930779E-303F-4E7B-B436-81F5B35EA750}" type="presOf" srcId="{8781155C-FD50-4204-810B-8E73C5C28986}" destId="{8B3ACDDC-6082-4E3D-BD7C-81E39B57A0D8}" srcOrd="0" destOrd="0" presId="urn:microsoft.com/office/officeart/2005/8/layout/vList5"/>
    <dgm:cxn modelId="{041D4E1C-25A9-48F5-984C-D094D60626BF}" srcId="{87059E7D-C65C-43A0-BFB7-0C463D40E8DB}" destId="{8781155C-FD50-4204-810B-8E73C5C28986}" srcOrd="2" destOrd="0" parTransId="{69475FE8-B9F8-4FD4-9A3B-6FC4CFD0C769}" sibTransId="{0FA429A9-6F65-41FD-AE49-802CB3D7DA19}"/>
    <dgm:cxn modelId="{58C0FDAD-7D4F-4F79-98E1-C3138271ED79}" type="presParOf" srcId="{1C0A0FB4-9E7F-4469-9853-97B9BB65B853}" destId="{D91F5B33-B717-4339-BF6D-4D5D008CB3BD}" srcOrd="0" destOrd="0" presId="urn:microsoft.com/office/officeart/2005/8/layout/vList5"/>
    <dgm:cxn modelId="{049267BD-0898-4C1C-B7AA-86FD580C7E60}" type="presParOf" srcId="{D91F5B33-B717-4339-BF6D-4D5D008CB3BD}" destId="{592AD3E5-D130-45D7-A056-834134C883D0}" srcOrd="0" destOrd="0" presId="urn:microsoft.com/office/officeart/2005/8/layout/vList5"/>
    <dgm:cxn modelId="{AC8D5FEC-98E6-4AB5-8D05-4B85185D24B8}" type="presParOf" srcId="{D91F5B33-B717-4339-BF6D-4D5D008CB3BD}" destId="{E9C9051A-CB1D-4216-BB72-887067703977}" srcOrd="1" destOrd="0" presId="urn:microsoft.com/office/officeart/2005/8/layout/vList5"/>
    <dgm:cxn modelId="{8CA1DE6D-DEE4-433D-909E-AE779D2F9C00}" type="presParOf" srcId="{1C0A0FB4-9E7F-4469-9853-97B9BB65B853}" destId="{F3F22E31-8CCB-43D3-9AA6-22BF34C6F805}" srcOrd="1" destOrd="0" presId="urn:microsoft.com/office/officeart/2005/8/layout/vList5"/>
    <dgm:cxn modelId="{3D4A3BF7-D33F-4FAF-AED3-F0329F09A3BC}" type="presParOf" srcId="{1C0A0FB4-9E7F-4469-9853-97B9BB65B853}" destId="{48CA4710-EB95-4605-8B7C-FF5D1472A09D}" srcOrd="2" destOrd="0" presId="urn:microsoft.com/office/officeart/2005/8/layout/vList5"/>
    <dgm:cxn modelId="{99DE3615-795B-47A4-9641-91289B723D56}" type="presParOf" srcId="{48CA4710-EB95-4605-8B7C-FF5D1472A09D}" destId="{B9BC9568-4C06-4DB9-BA53-9C4259BB8CBE}" srcOrd="0" destOrd="0" presId="urn:microsoft.com/office/officeart/2005/8/layout/vList5"/>
    <dgm:cxn modelId="{77992502-5436-4715-A1F4-2FD979B64FD5}" type="presParOf" srcId="{48CA4710-EB95-4605-8B7C-FF5D1472A09D}" destId="{90B2A7D3-C87E-48E0-B20D-5A8BCDE0EB4B}" srcOrd="1" destOrd="0" presId="urn:microsoft.com/office/officeart/2005/8/layout/vList5"/>
    <dgm:cxn modelId="{0BE5E81B-7F9F-4D13-9CC3-280F7284D6CC}" type="presParOf" srcId="{1C0A0FB4-9E7F-4469-9853-97B9BB65B853}" destId="{3568BA9C-2C65-47C3-AEFA-375F9866AB0B}" srcOrd="3" destOrd="0" presId="urn:microsoft.com/office/officeart/2005/8/layout/vList5"/>
    <dgm:cxn modelId="{780AB62C-2B22-488C-99D0-BC715B7934E9}" type="presParOf" srcId="{1C0A0FB4-9E7F-4469-9853-97B9BB65B853}" destId="{3F7DF256-C585-4D3F-9820-0799EC0B126E}" srcOrd="4" destOrd="0" presId="urn:microsoft.com/office/officeart/2005/8/layout/vList5"/>
    <dgm:cxn modelId="{6735839B-068A-4007-988D-F9473EE616C2}" type="presParOf" srcId="{3F7DF256-C585-4D3F-9820-0799EC0B126E}" destId="{8B3ACDDC-6082-4E3D-BD7C-81E39B57A0D8}" srcOrd="0" destOrd="0" presId="urn:microsoft.com/office/officeart/2005/8/layout/vList5"/>
    <dgm:cxn modelId="{DAAB8E0A-A9F6-4C85-9D4E-49104102C829}" type="presParOf" srcId="{3F7DF256-C585-4D3F-9820-0799EC0B126E}" destId="{88A39EF2-C12E-467E-A253-1CFF7140D2C1}" srcOrd="1" destOrd="0" presId="urn:microsoft.com/office/officeart/2005/8/layout/vList5"/>
    <dgm:cxn modelId="{34D31E99-96E7-4C1A-94FE-8357668B10FB}" type="presParOf" srcId="{1C0A0FB4-9E7F-4469-9853-97B9BB65B853}" destId="{922A7FB1-28AF-4E57-91F5-A65AD52CC913}" srcOrd="5" destOrd="0" presId="urn:microsoft.com/office/officeart/2005/8/layout/vList5"/>
    <dgm:cxn modelId="{A51454AC-4B16-4C37-B97E-F630E4B924B2}" type="presParOf" srcId="{1C0A0FB4-9E7F-4469-9853-97B9BB65B853}" destId="{540C89B9-C199-404C-A1BF-D1E3F509D523}" srcOrd="6" destOrd="0" presId="urn:microsoft.com/office/officeart/2005/8/layout/vList5"/>
    <dgm:cxn modelId="{51AFD50B-D2B6-45D0-97B1-41111D4B1E94}" type="presParOf" srcId="{540C89B9-C199-404C-A1BF-D1E3F509D523}" destId="{0621F18A-3623-403E-940A-0EF066BB2371}" srcOrd="0" destOrd="0" presId="urn:microsoft.com/office/officeart/2005/8/layout/vList5"/>
    <dgm:cxn modelId="{9BE7AAFB-FC00-4114-AB77-43DDADFA79B0}" type="presParOf" srcId="{540C89B9-C199-404C-A1BF-D1E3F509D523}" destId="{6D5DF569-1984-4E2F-8FDD-5CFD89C843DF}" srcOrd="1" destOrd="0" presId="urn:microsoft.com/office/officeart/2005/8/layout/vList5"/>
    <dgm:cxn modelId="{91B6508B-B5BC-4BF3-9522-84FE05E5B800}" type="presParOf" srcId="{1C0A0FB4-9E7F-4469-9853-97B9BB65B853}" destId="{2DDCAEC1-C496-46E3-8C97-3ECCD459A0A8}" srcOrd="7" destOrd="0" presId="urn:microsoft.com/office/officeart/2005/8/layout/vList5"/>
    <dgm:cxn modelId="{176ACBF8-AACC-4B64-8E07-8C4F7675A271}" type="presParOf" srcId="{1C0A0FB4-9E7F-4469-9853-97B9BB65B853}" destId="{0108034E-88F6-411B-9DAD-ACCF28EC61B0}" srcOrd="8" destOrd="0" presId="urn:microsoft.com/office/officeart/2005/8/layout/vList5"/>
    <dgm:cxn modelId="{E1C1B0B3-C57C-476D-82C7-2CBEF93208E5}" type="presParOf" srcId="{0108034E-88F6-411B-9DAD-ACCF28EC61B0}" destId="{3949F1FB-1B9D-479D-813C-BF30D57A4DA4}" srcOrd="0" destOrd="0" presId="urn:microsoft.com/office/officeart/2005/8/layout/vList5"/>
    <dgm:cxn modelId="{0F0E3CB5-1CBE-4DED-B6FC-76741B8D2846}" type="presParOf" srcId="{0108034E-88F6-411B-9DAD-ACCF28EC61B0}" destId="{0EB2AB2A-DADF-4988-97DC-D2CC56B84B36}" srcOrd="1" destOrd="0" presId="urn:microsoft.com/office/officeart/2005/8/layout/vList5"/>
    <dgm:cxn modelId="{3BD89D83-3AE8-492B-B2E7-48386382DB7D}" type="presParOf" srcId="{1C0A0FB4-9E7F-4469-9853-97B9BB65B853}" destId="{1A5C5778-7732-458B-8866-3A3B0747C168}" srcOrd="9" destOrd="0" presId="urn:microsoft.com/office/officeart/2005/8/layout/vList5"/>
    <dgm:cxn modelId="{3DC2670B-427C-4A55-95B1-DE23C8238B85}" type="presParOf" srcId="{1C0A0FB4-9E7F-4469-9853-97B9BB65B853}" destId="{CC09DC5E-EDEA-4782-A123-34BF1A1A8F23}" srcOrd="10" destOrd="0" presId="urn:microsoft.com/office/officeart/2005/8/layout/vList5"/>
    <dgm:cxn modelId="{E63B948D-E508-4744-BC60-D49D15C1AD82}" type="presParOf" srcId="{CC09DC5E-EDEA-4782-A123-34BF1A1A8F23}" destId="{9F8A1F70-F129-48C0-8B58-CCB614349FEA}" srcOrd="0" destOrd="0" presId="urn:microsoft.com/office/officeart/2005/8/layout/vList5"/>
    <dgm:cxn modelId="{7FD859F3-6C01-4595-BFA2-A32E4C3400A0}" type="presParOf" srcId="{CC09DC5E-EDEA-4782-A123-34BF1A1A8F23}" destId="{710D65B7-1D3F-4F81-8E74-C195CB5D73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ACF48-A539-4324-A91E-EAEBD1628815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5FF8FAD-3ED4-4340-8C20-6D0CF26194AD}">
      <dgm:prSet custT="1"/>
      <dgm:spPr/>
      <dgm:t>
        <a:bodyPr/>
        <a:lstStyle/>
        <a:p>
          <a:pPr rtl="0"/>
          <a:r>
            <a:rPr lang="uk-UA" sz="3200" b="1" dirty="0" smtClean="0"/>
            <a:t>КОНТРОЛЬ</a:t>
          </a:r>
          <a:endParaRPr lang="ru-RU" sz="3200" b="1" dirty="0"/>
        </a:p>
      </dgm:t>
    </dgm:pt>
    <dgm:pt modelId="{FA88AB54-2958-4A99-A577-11BB824E8684}" type="sibTrans" cxnId="{59962983-8618-46E6-8D47-08DBF5970B08}">
      <dgm:prSet/>
      <dgm:spPr/>
      <dgm:t>
        <a:bodyPr/>
        <a:lstStyle/>
        <a:p>
          <a:endParaRPr lang="ru-RU"/>
        </a:p>
      </dgm:t>
    </dgm:pt>
    <dgm:pt modelId="{96C59691-DB78-4F49-815C-CDB5D2224E35}" type="parTrans" cxnId="{59962983-8618-46E6-8D47-08DBF5970B08}">
      <dgm:prSet/>
      <dgm:spPr/>
      <dgm:t>
        <a:bodyPr/>
        <a:lstStyle/>
        <a:p>
          <a:endParaRPr lang="ru-RU"/>
        </a:p>
      </dgm:t>
    </dgm:pt>
    <dgm:pt modelId="{2CC79686-413B-4555-AEBE-BA1A4DFA4755}">
      <dgm:prSet custT="1"/>
      <dgm:spPr/>
      <dgm:t>
        <a:bodyPr/>
        <a:lstStyle/>
        <a:p>
          <a:pPr rtl="0"/>
          <a:r>
            <a:rPr lang="uk-UA" sz="2400" dirty="0" smtClean="0"/>
            <a:t>Гігієна рук у відділеннях</a:t>
          </a:r>
          <a:endParaRPr lang="ru-RU" sz="2400" dirty="0"/>
        </a:p>
      </dgm:t>
    </dgm:pt>
    <dgm:pt modelId="{AB820A19-DBAD-477A-929F-E528701AF3E1}" type="parTrans" cxnId="{B05C68F4-94DC-45C7-8C7D-CEDF22EA21C4}">
      <dgm:prSet/>
      <dgm:spPr/>
      <dgm:t>
        <a:bodyPr/>
        <a:lstStyle/>
        <a:p>
          <a:endParaRPr lang="ru-RU"/>
        </a:p>
      </dgm:t>
    </dgm:pt>
    <dgm:pt modelId="{9B21EFE4-CEEC-46E6-97D7-14EBBB1B617B}" type="sibTrans" cxnId="{B05C68F4-94DC-45C7-8C7D-CEDF22EA21C4}">
      <dgm:prSet/>
      <dgm:spPr/>
      <dgm:t>
        <a:bodyPr/>
        <a:lstStyle/>
        <a:p>
          <a:endParaRPr lang="ru-RU"/>
        </a:p>
      </dgm:t>
    </dgm:pt>
    <dgm:pt modelId="{A75A9A12-0F42-417B-B0E4-2D7C95737144}">
      <dgm:prSet custT="1"/>
      <dgm:spPr/>
      <dgm:t>
        <a:bodyPr/>
        <a:lstStyle/>
        <a:p>
          <a:pPr rtl="0"/>
          <a:r>
            <a:rPr lang="uk-UA" sz="2400" dirty="0" smtClean="0"/>
            <a:t>Знезараження ВМП</a:t>
          </a:r>
          <a:endParaRPr lang="ru-RU" sz="2400" dirty="0"/>
        </a:p>
      </dgm:t>
    </dgm:pt>
    <dgm:pt modelId="{771DF919-AB3B-4EB3-938F-8C70A224E97B}" type="parTrans" cxnId="{55C7A6EC-83AC-4E8D-8D53-F5C15AE53E98}">
      <dgm:prSet/>
      <dgm:spPr/>
      <dgm:t>
        <a:bodyPr/>
        <a:lstStyle/>
        <a:p>
          <a:endParaRPr lang="ru-RU"/>
        </a:p>
      </dgm:t>
    </dgm:pt>
    <dgm:pt modelId="{089BB9A5-F7FF-4D5C-857E-58C281D2E0E1}" type="sibTrans" cxnId="{55C7A6EC-83AC-4E8D-8D53-F5C15AE53E98}">
      <dgm:prSet/>
      <dgm:spPr/>
      <dgm:t>
        <a:bodyPr/>
        <a:lstStyle/>
        <a:p>
          <a:endParaRPr lang="ru-RU"/>
        </a:p>
      </dgm:t>
    </dgm:pt>
    <dgm:pt modelId="{1B177012-66EA-4FD5-BC05-6CA37055179D}">
      <dgm:prSet custT="1"/>
      <dgm:spPr/>
      <dgm:t>
        <a:bodyPr/>
        <a:lstStyle/>
        <a:p>
          <a:pPr rtl="0"/>
          <a:r>
            <a:rPr lang="uk-UA" sz="2400" dirty="0" smtClean="0"/>
            <a:t>Прибирання поверхонь</a:t>
          </a:r>
          <a:endParaRPr lang="ru-RU" sz="2400" dirty="0"/>
        </a:p>
      </dgm:t>
    </dgm:pt>
    <dgm:pt modelId="{38CC0129-9B78-4DB1-96C6-A8E863B191D4}" type="parTrans" cxnId="{30FFE116-9FC3-447C-9BB5-96D6ACAB05CA}">
      <dgm:prSet/>
      <dgm:spPr/>
      <dgm:t>
        <a:bodyPr/>
        <a:lstStyle/>
        <a:p>
          <a:endParaRPr lang="ru-RU"/>
        </a:p>
      </dgm:t>
    </dgm:pt>
    <dgm:pt modelId="{3CECE0DC-A73A-4D1C-A882-E41A99B89976}" type="sibTrans" cxnId="{30FFE116-9FC3-447C-9BB5-96D6ACAB05CA}">
      <dgm:prSet/>
      <dgm:spPr/>
      <dgm:t>
        <a:bodyPr/>
        <a:lstStyle/>
        <a:p>
          <a:endParaRPr lang="ru-RU"/>
        </a:p>
      </dgm:t>
    </dgm:pt>
    <dgm:pt modelId="{9BFAB333-A536-4C16-BF71-5B4213314D4E}">
      <dgm:prSet custT="1"/>
      <dgm:spPr/>
      <dgm:t>
        <a:bodyPr/>
        <a:lstStyle/>
        <a:p>
          <a:pPr rtl="0"/>
          <a:r>
            <a:rPr lang="uk-UA" sz="2400" dirty="0" smtClean="0"/>
            <a:t>Знезараження відходів</a:t>
          </a:r>
          <a:endParaRPr lang="ru-RU" sz="2400" dirty="0"/>
        </a:p>
      </dgm:t>
    </dgm:pt>
    <dgm:pt modelId="{15FFAD21-D6BD-4BA2-96BD-E532DBFD402F}" type="parTrans" cxnId="{3B4E7D0A-8D3E-4339-87BB-85DF98A32615}">
      <dgm:prSet/>
      <dgm:spPr/>
      <dgm:t>
        <a:bodyPr/>
        <a:lstStyle/>
        <a:p>
          <a:endParaRPr lang="ru-RU"/>
        </a:p>
      </dgm:t>
    </dgm:pt>
    <dgm:pt modelId="{32A8D52C-2F95-4B8B-A278-E53480AB0057}" type="sibTrans" cxnId="{3B4E7D0A-8D3E-4339-87BB-85DF98A32615}">
      <dgm:prSet/>
      <dgm:spPr/>
      <dgm:t>
        <a:bodyPr/>
        <a:lstStyle/>
        <a:p>
          <a:endParaRPr lang="ru-RU"/>
        </a:p>
      </dgm:t>
    </dgm:pt>
    <dgm:pt modelId="{95BC1211-3FE2-4FA5-911C-3BA7BD217E78}" type="pres">
      <dgm:prSet presAssocID="{C87ACF48-A539-4324-A91E-EAEBD162881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E260EAE-ECED-4253-9969-ED7D479E83CA}" type="pres">
      <dgm:prSet presAssocID="{15FF8FAD-3ED4-4340-8C20-6D0CF26194AD}" presName="singleCycle" presStyleCnt="0"/>
      <dgm:spPr/>
      <dgm:t>
        <a:bodyPr/>
        <a:lstStyle/>
        <a:p>
          <a:endParaRPr lang="ru-RU"/>
        </a:p>
      </dgm:t>
    </dgm:pt>
    <dgm:pt modelId="{4210A058-7485-4FE3-8926-296B8D2388D4}" type="pres">
      <dgm:prSet presAssocID="{15FF8FAD-3ED4-4340-8C20-6D0CF26194AD}" presName="singleCenter" presStyleLbl="node1" presStyleIdx="0" presStyleCnt="5" custScaleX="182435" custScaleY="15792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F19AB58-D30A-4DE6-907B-79FD20A1609F}" type="pres">
      <dgm:prSet presAssocID="{AB820A19-DBAD-477A-929F-E528701AF3E1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97B5E84-999A-494D-B5F9-8CA92F44F96E}" type="pres">
      <dgm:prSet presAssocID="{2CC79686-413B-4555-AEBE-BA1A4DFA4755}" presName="text0" presStyleLbl="node1" presStyleIdx="1" presStyleCnt="5" custScaleX="232929" custScaleY="119013" custRadScaleRad="110046" custRadScaleInc="-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1EE0C-554E-439E-A481-B3AEA90BCC56}" type="pres">
      <dgm:prSet presAssocID="{771DF919-AB3B-4EB3-938F-8C70A224E97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D4265A9-589C-4311-A2CB-81C9E7547A6B}" type="pres">
      <dgm:prSet presAssocID="{A75A9A12-0F42-417B-B0E4-2D7C95737144}" presName="text0" presStyleLbl="node1" presStyleIdx="2" presStyleCnt="5" custScaleX="232929" custScaleY="102473" custRadScaleRad="150995" custRadScaleInc="1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5CFE8-43B2-4F74-A381-44FF751BBB3D}" type="pres">
      <dgm:prSet presAssocID="{38CC0129-9B78-4DB1-96C6-A8E863B191D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3ADCFB1B-A57F-44B6-A8C2-2967E99B0194}" type="pres">
      <dgm:prSet presAssocID="{1B177012-66EA-4FD5-BC05-6CA37055179D}" presName="text0" presStyleLbl="node1" presStyleIdx="3" presStyleCnt="5" custScaleX="232929" custScaleY="104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0D7AD-9C2D-414E-A8F0-CBBEE0F8B806}" type="pres">
      <dgm:prSet presAssocID="{15FFAD21-D6BD-4BA2-96BD-E532DBFD402F}" presName="Name56" presStyleLbl="parChTrans1D2" presStyleIdx="3" presStyleCnt="4"/>
      <dgm:spPr/>
      <dgm:t>
        <a:bodyPr/>
        <a:lstStyle/>
        <a:p>
          <a:endParaRPr lang="ru-RU"/>
        </a:p>
      </dgm:t>
    </dgm:pt>
    <dgm:pt modelId="{4F9C3E82-A532-4C9A-ABC9-56A4C349A3DA}" type="pres">
      <dgm:prSet presAssocID="{9BFAB333-A536-4C16-BF71-5B4213314D4E}" presName="text0" presStyleLbl="node1" presStyleIdx="4" presStyleCnt="5" custScaleX="232929" custScaleY="90924" custRadScaleRad="164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FDFD38-E78E-4FDF-965B-33B60D00A0EA}" type="presOf" srcId="{15FF8FAD-3ED4-4340-8C20-6D0CF26194AD}" destId="{4210A058-7485-4FE3-8926-296B8D2388D4}" srcOrd="0" destOrd="0" presId="urn:microsoft.com/office/officeart/2008/layout/RadialCluster"/>
    <dgm:cxn modelId="{7AEAC22E-FA79-4F8A-97F0-2BF7695032EB}" type="presOf" srcId="{A75A9A12-0F42-417B-B0E4-2D7C95737144}" destId="{1D4265A9-589C-4311-A2CB-81C9E7547A6B}" srcOrd="0" destOrd="0" presId="urn:microsoft.com/office/officeart/2008/layout/RadialCluster"/>
    <dgm:cxn modelId="{F163355F-5712-43D4-817B-29B709E235FD}" type="presOf" srcId="{771DF919-AB3B-4EB3-938F-8C70A224E97B}" destId="{2301EE0C-554E-439E-A481-B3AEA90BCC56}" srcOrd="0" destOrd="0" presId="urn:microsoft.com/office/officeart/2008/layout/RadialCluster"/>
    <dgm:cxn modelId="{8E3DEC4F-F564-417C-A7E0-6EE27278AB8C}" type="presOf" srcId="{C87ACF48-A539-4324-A91E-EAEBD1628815}" destId="{95BC1211-3FE2-4FA5-911C-3BA7BD217E78}" srcOrd="0" destOrd="0" presId="urn:microsoft.com/office/officeart/2008/layout/RadialCluster"/>
    <dgm:cxn modelId="{18AD1C54-B378-4862-8D29-5C589325923E}" type="presOf" srcId="{2CC79686-413B-4555-AEBE-BA1A4DFA4755}" destId="{997B5E84-999A-494D-B5F9-8CA92F44F96E}" srcOrd="0" destOrd="0" presId="urn:microsoft.com/office/officeart/2008/layout/RadialCluster"/>
    <dgm:cxn modelId="{AA27D12C-A17D-4087-A6DD-E9D131C51EFD}" type="presOf" srcId="{AB820A19-DBAD-477A-929F-E528701AF3E1}" destId="{BF19AB58-D30A-4DE6-907B-79FD20A1609F}" srcOrd="0" destOrd="0" presId="urn:microsoft.com/office/officeart/2008/layout/RadialCluster"/>
    <dgm:cxn modelId="{857F329F-0B09-47E7-A4A3-F3E5274281C5}" type="presOf" srcId="{15FFAD21-D6BD-4BA2-96BD-E532DBFD402F}" destId="{C0A0D7AD-9C2D-414E-A8F0-CBBEE0F8B806}" srcOrd="0" destOrd="0" presId="urn:microsoft.com/office/officeart/2008/layout/RadialCluster"/>
    <dgm:cxn modelId="{11367353-594F-47A2-A7A3-D6F42204BF97}" type="presOf" srcId="{1B177012-66EA-4FD5-BC05-6CA37055179D}" destId="{3ADCFB1B-A57F-44B6-A8C2-2967E99B0194}" srcOrd="0" destOrd="0" presId="urn:microsoft.com/office/officeart/2008/layout/RadialCluster"/>
    <dgm:cxn modelId="{55C7A6EC-83AC-4E8D-8D53-F5C15AE53E98}" srcId="{15FF8FAD-3ED4-4340-8C20-6D0CF26194AD}" destId="{A75A9A12-0F42-417B-B0E4-2D7C95737144}" srcOrd="1" destOrd="0" parTransId="{771DF919-AB3B-4EB3-938F-8C70A224E97B}" sibTransId="{089BB9A5-F7FF-4D5C-857E-58C281D2E0E1}"/>
    <dgm:cxn modelId="{59962983-8618-46E6-8D47-08DBF5970B08}" srcId="{C87ACF48-A539-4324-A91E-EAEBD1628815}" destId="{15FF8FAD-3ED4-4340-8C20-6D0CF26194AD}" srcOrd="0" destOrd="0" parTransId="{96C59691-DB78-4F49-815C-CDB5D2224E35}" sibTransId="{FA88AB54-2958-4A99-A577-11BB824E8684}"/>
    <dgm:cxn modelId="{3996394F-7DFC-4867-8F7C-EE0DA1AA9B28}" type="presOf" srcId="{9BFAB333-A536-4C16-BF71-5B4213314D4E}" destId="{4F9C3E82-A532-4C9A-ABC9-56A4C349A3DA}" srcOrd="0" destOrd="0" presId="urn:microsoft.com/office/officeart/2008/layout/RadialCluster"/>
    <dgm:cxn modelId="{B05C68F4-94DC-45C7-8C7D-CEDF22EA21C4}" srcId="{15FF8FAD-3ED4-4340-8C20-6D0CF26194AD}" destId="{2CC79686-413B-4555-AEBE-BA1A4DFA4755}" srcOrd="0" destOrd="0" parTransId="{AB820A19-DBAD-477A-929F-E528701AF3E1}" sibTransId="{9B21EFE4-CEEC-46E6-97D7-14EBBB1B617B}"/>
    <dgm:cxn modelId="{3B4E7D0A-8D3E-4339-87BB-85DF98A32615}" srcId="{15FF8FAD-3ED4-4340-8C20-6D0CF26194AD}" destId="{9BFAB333-A536-4C16-BF71-5B4213314D4E}" srcOrd="3" destOrd="0" parTransId="{15FFAD21-D6BD-4BA2-96BD-E532DBFD402F}" sibTransId="{32A8D52C-2F95-4B8B-A278-E53480AB0057}"/>
    <dgm:cxn modelId="{30FFE116-9FC3-447C-9BB5-96D6ACAB05CA}" srcId="{15FF8FAD-3ED4-4340-8C20-6D0CF26194AD}" destId="{1B177012-66EA-4FD5-BC05-6CA37055179D}" srcOrd="2" destOrd="0" parTransId="{38CC0129-9B78-4DB1-96C6-A8E863B191D4}" sibTransId="{3CECE0DC-A73A-4D1C-A882-E41A99B89976}"/>
    <dgm:cxn modelId="{ECD81953-92C0-4A8C-8428-F8E68001D38C}" type="presOf" srcId="{38CC0129-9B78-4DB1-96C6-A8E863B191D4}" destId="{9FA5CFE8-43B2-4F74-A381-44FF751BBB3D}" srcOrd="0" destOrd="0" presId="urn:microsoft.com/office/officeart/2008/layout/RadialCluster"/>
    <dgm:cxn modelId="{62532730-DE78-462F-8C8B-D17E6CA38E62}" type="presParOf" srcId="{95BC1211-3FE2-4FA5-911C-3BA7BD217E78}" destId="{4E260EAE-ECED-4253-9969-ED7D479E83CA}" srcOrd="0" destOrd="0" presId="urn:microsoft.com/office/officeart/2008/layout/RadialCluster"/>
    <dgm:cxn modelId="{7E731A59-35CE-4DC5-9263-A908E939B341}" type="presParOf" srcId="{4E260EAE-ECED-4253-9969-ED7D479E83CA}" destId="{4210A058-7485-4FE3-8926-296B8D2388D4}" srcOrd="0" destOrd="0" presId="urn:microsoft.com/office/officeart/2008/layout/RadialCluster"/>
    <dgm:cxn modelId="{171C101B-4308-41F3-884B-7A268D091FB7}" type="presParOf" srcId="{4E260EAE-ECED-4253-9969-ED7D479E83CA}" destId="{BF19AB58-D30A-4DE6-907B-79FD20A1609F}" srcOrd="1" destOrd="0" presId="urn:microsoft.com/office/officeart/2008/layout/RadialCluster"/>
    <dgm:cxn modelId="{D92855F5-8EED-49E4-B5C0-F9F6F7003938}" type="presParOf" srcId="{4E260EAE-ECED-4253-9969-ED7D479E83CA}" destId="{997B5E84-999A-494D-B5F9-8CA92F44F96E}" srcOrd="2" destOrd="0" presId="urn:microsoft.com/office/officeart/2008/layout/RadialCluster"/>
    <dgm:cxn modelId="{6C303D9A-98A4-4424-A80C-9B0E97B56707}" type="presParOf" srcId="{4E260EAE-ECED-4253-9969-ED7D479E83CA}" destId="{2301EE0C-554E-439E-A481-B3AEA90BCC56}" srcOrd="3" destOrd="0" presId="urn:microsoft.com/office/officeart/2008/layout/RadialCluster"/>
    <dgm:cxn modelId="{7B5B788C-487B-4BB7-A155-230D9623C91C}" type="presParOf" srcId="{4E260EAE-ECED-4253-9969-ED7D479E83CA}" destId="{1D4265A9-589C-4311-A2CB-81C9E7547A6B}" srcOrd="4" destOrd="0" presId="urn:microsoft.com/office/officeart/2008/layout/RadialCluster"/>
    <dgm:cxn modelId="{5F1A2B1C-E999-4D8C-A2B3-868310A3738C}" type="presParOf" srcId="{4E260EAE-ECED-4253-9969-ED7D479E83CA}" destId="{9FA5CFE8-43B2-4F74-A381-44FF751BBB3D}" srcOrd="5" destOrd="0" presId="urn:microsoft.com/office/officeart/2008/layout/RadialCluster"/>
    <dgm:cxn modelId="{B871ECA2-E136-4936-A301-FBDBB5ED7338}" type="presParOf" srcId="{4E260EAE-ECED-4253-9969-ED7D479E83CA}" destId="{3ADCFB1B-A57F-44B6-A8C2-2967E99B0194}" srcOrd="6" destOrd="0" presId="urn:microsoft.com/office/officeart/2008/layout/RadialCluster"/>
    <dgm:cxn modelId="{C392D4D0-2DC0-4E64-9162-AD68195AE75E}" type="presParOf" srcId="{4E260EAE-ECED-4253-9969-ED7D479E83CA}" destId="{C0A0D7AD-9C2D-414E-A8F0-CBBEE0F8B806}" srcOrd="7" destOrd="0" presId="urn:microsoft.com/office/officeart/2008/layout/RadialCluster"/>
    <dgm:cxn modelId="{4B898B26-EA91-4E87-ACD9-CD852D02BD62}" type="presParOf" srcId="{4E260EAE-ECED-4253-9969-ED7D479E83CA}" destId="{4F9C3E82-A532-4C9A-ABC9-56A4C349A3D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A6C0D-3C58-4D1C-8FAF-806C4505AA4D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492DCCE-C190-4FA1-B82F-11BD7496315E}">
      <dgm:prSet/>
      <dgm:spPr/>
      <dgm:t>
        <a:bodyPr/>
        <a:lstStyle/>
        <a:p>
          <a:pPr rtl="0"/>
          <a:r>
            <a:rPr lang="uk-UA" dirty="0" smtClean="0"/>
            <a:t>Дотримання правил гігієни рук</a:t>
          </a:r>
          <a:endParaRPr lang="ru-RU" dirty="0"/>
        </a:p>
      </dgm:t>
    </dgm:pt>
    <dgm:pt modelId="{217125F6-4537-4EB5-AE15-7D47E00B2170}" type="parTrans" cxnId="{1A0CC219-DE51-4597-ADC7-51BE0A598649}">
      <dgm:prSet/>
      <dgm:spPr/>
      <dgm:t>
        <a:bodyPr/>
        <a:lstStyle/>
        <a:p>
          <a:endParaRPr lang="ru-RU"/>
        </a:p>
      </dgm:t>
    </dgm:pt>
    <dgm:pt modelId="{FEBE48FE-52C2-49F5-A5DB-0C129A392644}" type="sibTrans" cxnId="{1A0CC219-DE51-4597-ADC7-51BE0A598649}">
      <dgm:prSet/>
      <dgm:spPr/>
      <dgm:t>
        <a:bodyPr/>
        <a:lstStyle/>
        <a:p>
          <a:endParaRPr lang="ru-RU"/>
        </a:p>
      </dgm:t>
    </dgm:pt>
    <dgm:pt modelId="{3313EF6B-1BBA-43FB-AC2E-2C6BFD9D00DF}">
      <dgm:prSet/>
      <dgm:spPr/>
      <dgm:t>
        <a:bodyPr/>
        <a:lstStyle/>
        <a:p>
          <a:pPr rtl="0"/>
          <a:r>
            <a:rPr lang="uk-UA" smtClean="0"/>
            <a:t>Наповнюваність та функціональність дозаторів</a:t>
          </a:r>
          <a:endParaRPr lang="ru-RU"/>
        </a:p>
      </dgm:t>
    </dgm:pt>
    <dgm:pt modelId="{81714E65-8292-4708-A4C3-FA6D6F0C5607}" type="parTrans" cxnId="{1702BAE4-1DA9-4095-9EF6-E13C0D5D6BC3}">
      <dgm:prSet/>
      <dgm:spPr/>
      <dgm:t>
        <a:bodyPr/>
        <a:lstStyle/>
        <a:p>
          <a:endParaRPr lang="ru-RU"/>
        </a:p>
      </dgm:t>
    </dgm:pt>
    <dgm:pt modelId="{5EC1A5CD-887E-4BDD-B16A-E83996CAC357}" type="sibTrans" cxnId="{1702BAE4-1DA9-4095-9EF6-E13C0D5D6BC3}">
      <dgm:prSet/>
      <dgm:spPr/>
      <dgm:t>
        <a:bodyPr/>
        <a:lstStyle/>
        <a:p>
          <a:endParaRPr lang="ru-RU"/>
        </a:p>
      </dgm:t>
    </dgm:pt>
    <dgm:pt modelId="{D85187D5-F983-4D90-B3D3-81801CAE8656}">
      <dgm:prSet/>
      <dgm:spPr/>
      <dgm:t>
        <a:bodyPr/>
        <a:lstStyle/>
        <a:p>
          <a:pPr rtl="0"/>
          <a:r>
            <a:rPr lang="uk-UA" smtClean="0"/>
            <a:t>Правильне розміщення дозаторів</a:t>
          </a:r>
          <a:endParaRPr lang="ru-RU"/>
        </a:p>
      </dgm:t>
    </dgm:pt>
    <dgm:pt modelId="{30075ACE-A36E-4307-AFF9-11E936CBBBAF}" type="parTrans" cxnId="{E88B011C-8165-411E-A605-C9E4B69C49F1}">
      <dgm:prSet/>
      <dgm:spPr/>
      <dgm:t>
        <a:bodyPr/>
        <a:lstStyle/>
        <a:p>
          <a:endParaRPr lang="ru-RU"/>
        </a:p>
      </dgm:t>
    </dgm:pt>
    <dgm:pt modelId="{0550898D-933B-40BF-946E-A4D6656226A1}" type="sibTrans" cxnId="{E88B011C-8165-411E-A605-C9E4B69C49F1}">
      <dgm:prSet/>
      <dgm:spPr/>
      <dgm:t>
        <a:bodyPr/>
        <a:lstStyle/>
        <a:p>
          <a:endParaRPr lang="ru-RU"/>
        </a:p>
      </dgm:t>
    </dgm:pt>
    <dgm:pt modelId="{4AF58378-ACA9-4A4A-BC0A-1B1979399E90}">
      <dgm:prSet/>
      <dgm:spPr/>
      <dgm:t>
        <a:bodyPr/>
        <a:lstStyle/>
        <a:p>
          <a:pPr rtl="0"/>
          <a:r>
            <a:rPr lang="uk-UA" dirty="0" smtClean="0"/>
            <a:t>Умови застосування кишенькових антисептиків</a:t>
          </a:r>
          <a:endParaRPr lang="ru-RU" dirty="0"/>
        </a:p>
      </dgm:t>
    </dgm:pt>
    <dgm:pt modelId="{93F06A60-3CA2-408C-88E7-748BF99CC91E}" type="parTrans" cxnId="{D3BD36C0-D2EF-4262-8EC2-1158B8E4288C}">
      <dgm:prSet/>
      <dgm:spPr/>
      <dgm:t>
        <a:bodyPr/>
        <a:lstStyle/>
        <a:p>
          <a:endParaRPr lang="ru-RU"/>
        </a:p>
      </dgm:t>
    </dgm:pt>
    <dgm:pt modelId="{6C7DB1A5-7373-4E6A-8752-BF3FE29622F0}" type="sibTrans" cxnId="{D3BD36C0-D2EF-4262-8EC2-1158B8E4288C}">
      <dgm:prSet/>
      <dgm:spPr/>
      <dgm:t>
        <a:bodyPr/>
        <a:lstStyle/>
        <a:p>
          <a:endParaRPr lang="ru-RU"/>
        </a:p>
      </dgm:t>
    </dgm:pt>
    <dgm:pt modelId="{F8F740E8-6D5B-4F27-9C21-9623E606F2FD}">
      <dgm:prSet/>
      <dgm:spPr/>
      <dgm:t>
        <a:bodyPr/>
        <a:lstStyle/>
        <a:p>
          <a:pPr rtl="0"/>
          <a:r>
            <a:rPr lang="uk-UA" dirty="0" smtClean="0"/>
            <a:t>Наявність паперових рушників у </a:t>
          </a:r>
          <a:r>
            <a:rPr lang="uk-UA" dirty="0" err="1" smtClean="0"/>
            <a:t>диспенсерах</a:t>
          </a:r>
          <a:endParaRPr lang="ru-RU" dirty="0"/>
        </a:p>
      </dgm:t>
    </dgm:pt>
    <dgm:pt modelId="{234CA34E-358A-41D4-A77E-C33EAFBB020F}" type="parTrans" cxnId="{0A2FA8F7-6E02-4FBA-B7C0-46C673521D09}">
      <dgm:prSet/>
      <dgm:spPr/>
      <dgm:t>
        <a:bodyPr/>
        <a:lstStyle/>
        <a:p>
          <a:endParaRPr lang="ru-RU"/>
        </a:p>
      </dgm:t>
    </dgm:pt>
    <dgm:pt modelId="{C0147F1A-1E76-41A4-BC44-1B50CA04235F}" type="sibTrans" cxnId="{0A2FA8F7-6E02-4FBA-B7C0-46C673521D09}">
      <dgm:prSet/>
      <dgm:spPr/>
      <dgm:t>
        <a:bodyPr/>
        <a:lstStyle/>
        <a:p>
          <a:endParaRPr lang="ru-RU"/>
        </a:p>
      </dgm:t>
    </dgm:pt>
    <dgm:pt modelId="{F08286E5-14F9-433F-A60A-EF05BB6EC72D}" type="pres">
      <dgm:prSet presAssocID="{740A6C0D-3C58-4D1C-8FAF-806C4505AA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231271-2B3D-48C2-9257-245AEA951E17}" type="pres">
      <dgm:prSet presAssocID="{E492DCCE-C190-4FA1-B82F-11BD7496315E}" presName="comp" presStyleCnt="0"/>
      <dgm:spPr/>
    </dgm:pt>
    <dgm:pt modelId="{AAB86EAF-0527-4899-B9F2-C3199A2760E9}" type="pres">
      <dgm:prSet presAssocID="{E492DCCE-C190-4FA1-B82F-11BD7496315E}" presName="box" presStyleLbl="node1" presStyleIdx="0" presStyleCnt="5"/>
      <dgm:spPr/>
      <dgm:t>
        <a:bodyPr/>
        <a:lstStyle/>
        <a:p>
          <a:endParaRPr lang="ru-RU"/>
        </a:p>
      </dgm:t>
    </dgm:pt>
    <dgm:pt modelId="{9ED2DE5F-CF79-4770-B80E-8188537FD7BA}" type="pres">
      <dgm:prSet presAssocID="{E492DCCE-C190-4FA1-B82F-11BD7496315E}" presName="img" presStyleLbl="fgImgPlace1" presStyleIdx="0" presStyleCnt="5" custScaleX="705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FEC639-BC33-4179-AE11-FA8122259EDD}" type="pres">
      <dgm:prSet presAssocID="{E492DCCE-C190-4FA1-B82F-11BD7496315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2CA4A-E4F4-451F-B016-68DA4A8848F5}" type="pres">
      <dgm:prSet presAssocID="{FEBE48FE-52C2-49F5-A5DB-0C129A392644}" presName="spacer" presStyleCnt="0"/>
      <dgm:spPr/>
    </dgm:pt>
    <dgm:pt modelId="{0BF37150-6FCD-4036-A592-E4378362B54F}" type="pres">
      <dgm:prSet presAssocID="{3313EF6B-1BBA-43FB-AC2E-2C6BFD9D00DF}" presName="comp" presStyleCnt="0"/>
      <dgm:spPr/>
    </dgm:pt>
    <dgm:pt modelId="{574DDC74-81B3-4C78-98F0-1A657FFABCFC}" type="pres">
      <dgm:prSet presAssocID="{3313EF6B-1BBA-43FB-AC2E-2C6BFD9D00DF}" presName="box" presStyleLbl="node1" presStyleIdx="1" presStyleCnt="5"/>
      <dgm:spPr/>
      <dgm:t>
        <a:bodyPr/>
        <a:lstStyle/>
        <a:p>
          <a:endParaRPr lang="ru-RU"/>
        </a:p>
      </dgm:t>
    </dgm:pt>
    <dgm:pt modelId="{B3BF26F9-9088-498E-B90B-59F17BE5A7A4}" type="pres">
      <dgm:prSet presAssocID="{3313EF6B-1BBA-43FB-AC2E-2C6BFD9D00DF}" presName="img" presStyleLbl="fgImgPlace1" presStyleIdx="1" presStyleCnt="5" custScaleX="463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09A9B52-BFE8-4726-AE4C-4A102271A790}" type="pres">
      <dgm:prSet presAssocID="{3313EF6B-1BBA-43FB-AC2E-2C6BFD9D00D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AA539-B036-4916-9C3E-02CC09A05737}" type="pres">
      <dgm:prSet presAssocID="{5EC1A5CD-887E-4BDD-B16A-E83996CAC357}" presName="spacer" presStyleCnt="0"/>
      <dgm:spPr/>
    </dgm:pt>
    <dgm:pt modelId="{B9150281-8931-4999-B772-D785163E1480}" type="pres">
      <dgm:prSet presAssocID="{D85187D5-F983-4D90-B3D3-81801CAE8656}" presName="comp" presStyleCnt="0"/>
      <dgm:spPr/>
    </dgm:pt>
    <dgm:pt modelId="{2B6436F5-C762-4AE4-9A5F-2C4697A8A0DC}" type="pres">
      <dgm:prSet presAssocID="{D85187D5-F983-4D90-B3D3-81801CAE8656}" presName="box" presStyleLbl="node1" presStyleIdx="2" presStyleCnt="5"/>
      <dgm:spPr/>
      <dgm:t>
        <a:bodyPr/>
        <a:lstStyle/>
        <a:p>
          <a:endParaRPr lang="ru-RU"/>
        </a:p>
      </dgm:t>
    </dgm:pt>
    <dgm:pt modelId="{E9E9D5FF-921D-4E53-9BF3-F6444F068F41}" type="pres">
      <dgm:prSet presAssocID="{D85187D5-F983-4D90-B3D3-81801CAE8656}" presName="img" presStyleLbl="fgImgPlace1" presStyleIdx="2" presStyleCnt="5" custScaleX="5446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12D641-33AB-4E5D-89BF-0B44C79AD75E}" type="pres">
      <dgm:prSet presAssocID="{D85187D5-F983-4D90-B3D3-81801CAE865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015E8-8164-441E-8890-5364AD3D8CEE}" type="pres">
      <dgm:prSet presAssocID="{0550898D-933B-40BF-946E-A4D6656226A1}" presName="spacer" presStyleCnt="0"/>
      <dgm:spPr/>
    </dgm:pt>
    <dgm:pt modelId="{7FA30DFF-FFA9-480E-9EB2-30DDE41BD981}" type="pres">
      <dgm:prSet presAssocID="{4AF58378-ACA9-4A4A-BC0A-1B1979399E90}" presName="comp" presStyleCnt="0"/>
      <dgm:spPr/>
    </dgm:pt>
    <dgm:pt modelId="{5AC4BC74-B2B0-4DF0-9F03-28920E4C3257}" type="pres">
      <dgm:prSet presAssocID="{4AF58378-ACA9-4A4A-BC0A-1B1979399E90}" presName="box" presStyleLbl="node1" presStyleIdx="3" presStyleCnt="5"/>
      <dgm:spPr/>
      <dgm:t>
        <a:bodyPr/>
        <a:lstStyle/>
        <a:p>
          <a:endParaRPr lang="ru-RU"/>
        </a:p>
      </dgm:t>
    </dgm:pt>
    <dgm:pt modelId="{5A1C134A-295F-47F0-96CB-DA54E9C43297}" type="pres">
      <dgm:prSet presAssocID="{4AF58378-ACA9-4A4A-BC0A-1B1979399E90}" presName="img" presStyleLbl="fgImgPlace1" presStyleIdx="3" presStyleCnt="5" custScaleX="223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0B32B66-60E5-41D5-872C-118D7CC8148C}" type="pres">
      <dgm:prSet presAssocID="{4AF58378-ACA9-4A4A-BC0A-1B1979399E9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9DE19-9C6A-4F06-81CD-7DDF7B6BCF2A}" type="pres">
      <dgm:prSet presAssocID="{6C7DB1A5-7373-4E6A-8752-BF3FE29622F0}" presName="spacer" presStyleCnt="0"/>
      <dgm:spPr/>
    </dgm:pt>
    <dgm:pt modelId="{A3133BB6-E65F-42A4-BF98-5AA0A35EEB70}" type="pres">
      <dgm:prSet presAssocID="{F8F740E8-6D5B-4F27-9C21-9623E606F2FD}" presName="comp" presStyleCnt="0"/>
      <dgm:spPr/>
    </dgm:pt>
    <dgm:pt modelId="{D69EACAB-DA89-40D0-93B1-C14BE9470BB1}" type="pres">
      <dgm:prSet presAssocID="{F8F740E8-6D5B-4F27-9C21-9623E606F2FD}" presName="box" presStyleLbl="node1" presStyleIdx="4" presStyleCnt="5"/>
      <dgm:spPr/>
      <dgm:t>
        <a:bodyPr/>
        <a:lstStyle/>
        <a:p>
          <a:endParaRPr lang="ru-RU"/>
        </a:p>
      </dgm:t>
    </dgm:pt>
    <dgm:pt modelId="{73D42F30-3F7B-4134-ACB3-8D6302A6ED1B}" type="pres">
      <dgm:prSet presAssocID="{F8F740E8-6D5B-4F27-9C21-9623E606F2FD}" presName="img" presStyleLbl="fgImgPlace1" presStyleIdx="4" presStyleCnt="5" custScaleX="5625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B089F2-FD1D-43C5-B954-0535CB7F913B}" type="pres">
      <dgm:prSet presAssocID="{F8F740E8-6D5B-4F27-9C21-9623E606F2F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711CF-7854-48FD-A596-FF7606473A75}" type="presOf" srcId="{D85187D5-F983-4D90-B3D3-81801CAE8656}" destId="{5312D641-33AB-4E5D-89BF-0B44C79AD75E}" srcOrd="1" destOrd="0" presId="urn:microsoft.com/office/officeart/2005/8/layout/vList4"/>
    <dgm:cxn modelId="{D3BD36C0-D2EF-4262-8EC2-1158B8E4288C}" srcId="{740A6C0D-3C58-4D1C-8FAF-806C4505AA4D}" destId="{4AF58378-ACA9-4A4A-BC0A-1B1979399E90}" srcOrd="3" destOrd="0" parTransId="{93F06A60-3CA2-408C-88E7-748BF99CC91E}" sibTransId="{6C7DB1A5-7373-4E6A-8752-BF3FE29622F0}"/>
    <dgm:cxn modelId="{F981ADC9-59A0-474A-B5E0-273CCB5D9688}" type="presOf" srcId="{F8F740E8-6D5B-4F27-9C21-9623E606F2FD}" destId="{D69EACAB-DA89-40D0-93B1-C14BE9470BB1}" srcOrd="0" destOrd="0" presId="urn:microsoft.com/office/officeart/2005/8/layout/vList4"/>
    <dgm:cxn modelId="{E88B011C-8165-411E-A605-C9E4B69C49F1}" srcId="{740A6C0D-3C58-4D1C-8FAF-806C4505AA4D}" destId="{D85187D5-F983-4D90-B3D3-81801CAE8656}" srcOrd="2" destOrd="0" parTransId="{30075ACE-A36E-4307-AFF9-11E936CBBBAF}" sibTransId="{0550898D-933B-40BF-946E-A4D6656226A1}"/>
    <dgm:cxn modelId="{24C9EFC2-6FD0-486A-AC56-8A2E4D5B3420}" type="presOf" srcId="{4AF58378-ACA9-4A4A-BC0A-1B1979399E90}" destId="{80B32B66-60E5-41D5-872C-118D7CC8148C}" srcOrd="1" destOrd="0" presId="urn:microsoft.com/office/officeart/2005/8/layout/vList4"/>
    <dgm:cxn modelId="{C69053F7-6E5B-47F9-9094-CE140EA9846B}" type="presOf" srcId="{E492DCCE-C190-4FA1-B82F-11BD7496315E}" destId="{AAB86EAF-0527-4899-B9F2-C3199A2760E9}" srcOrd="0" destOrd="0" presId="urn:microsoft.com/office/officeart/2005/8/layout/vList4"/>
    <dgm:cxn modelId="{0A2FA8F7-6E02-4FBA-B7C0-46C673521D09}" srcId="{740A6C0D-3C58-4D1C-8FAF-806C4505AA4D}" destId="{F8F740E8-6D5B-4F27-9C21-9623E606F2FD}" srcOrd="4" destOrd="0" parTransId="{234CA34E-358A-41D4-A77E-C33EAFBB020F}" sibTransId="{C0147F1A-1E76-41A4-BC44-1B50CA04235F}"/>
    <dgm:cxn modelId="{5361144E-0294-4C8E-AD29-A7D2636E019D}" type="presOf" srcId="{F8F740E8-6D5B-4F27-9C21-9623E606F2FD}" destId="{A8B089F2-FD1D-43C5-B954-0535CB7F913B}" srcOrd="1" destOrd="0" presId="urn:microsoft.com/office/officeart/2005/8/layout/vList4"/>
    <dgm:cxn modelId="{D7EEC6C7-D356-44A6-979D-099A376AE867}" type="presOf" srcId="{4AF58378-ACA9-4A4A-BC0A-1B1979399E90}" destId="{5AC4BC74-B2B0-4DF0-9F03-28920E4C3257}" srcOrd="0" destOrd="0" presId="urn:microsoft.com/office/officeart/2005/8/layout/vList4"/>
    <dgm:cxn modelId="{1702BAE4-1DA9-4095-9EF6-E13C0D5D6BC3}" srcId="{740A6C0D-3C58-4D1C-8FAF-806C4505AA4D}" destId="{3313EF6B-1BBA-43FB-AC2E-2C6BFD9D00DF}" srcOrd="1" destOrd="0" parTransId="{81714E65-8292-4708-A4C3-FA6D6F0C5607}" sibTransId="{5EC1A5CD-887E-4BDD-B16A-E83996CAC357}"/>
    <dgm:cxn modelId="{F7973A09-D853-45B7-826D-D6EAAE427066}" type="presOf" srcId="{3313EF6B-1BBA-43FB-AC2E-2C6BFD9D00DF}" destId="{509A9B52-BFE8-4726-AE4C-4A102271A790}" srcOrd="1" destOrd="0" presId="urn:microsoft.com/office/officeart/2005/8/layout/vList4"/>
    <dgm:cxn modelId="{938C86BA-0A57-47C5-A1F6-EC2050CD3EEB}" type="presOf" srcId="{3313EF6B-1BBA-43FB-AC2E-2C6BFD9D00DF}" destId="{574DDC74-81B3-4C78-98F0-1A657FFABCFC}" srcOrd="0" destOrd="0" presId="urn:microsoft.com/office/officeart/2005/8/layout/vList4"/>
    <dgm:cxn modelId="{00B83154-D4BD-416C-AC32-DBF8DD98E437}" type="presOf" srcId="{E492DCCE-C190-4FA1-B82F-11BD7496315E}" destId="{BEFEC639-BC33-4179-AE11-FA8122259EDD}" srcOrd="1" destOrd="0" presId="urn:microsoft.com/office/officeart/2005/8/layout/vList4"/>
    <dgm:cxn modelId="{C0A5B61C-5045-4B48-A576-A761E4AB74E5}" type="presOf" srcId="{740A6C0D-3C58-4D1C-8FAF-806C4505AA4D}" destId="{F08286E5-14F9-433F-A60A-EF05BB6EC72D}" srcOrd="0" destOrd="0" presId="urn:microsoft.com/office/officeart/2005/8/layout/vList4"/>
    <dgm:cxn modelId="{1A0CC219-DE51-4597-ADC7-51BE0A598649}" srcId="{740A6C0D-3C58-4D1C-8FAF-806C4505AA4D}" destId="{E492DCCE-C190-4FA1-B82F-11BD7496315E}" srcOrd="0" destOrd="0" parTransId="{217125F6-4537-4EB5-AE15-7D47E00B2170}" sibTransId="{FEBE48FE-52C2-49F5-A5DB-0C129A392644}"/>
    <dgm:cxn modelId="{602F5439-C8C9-44E6-897D-211D1548E977}" type="presOf" srcId="{D85187D5-F983-4D90-B3D3-81801CAE8656}" destId="{2B6436F5-C762-4AE4-9A5F-2C4697A8A0DC}" srcOrd="0" destOrd="0" presId="urn:microsoft.com/office/officeart/2005/8/layout/vList4"/>
    <dgm:cxn modelId="{517832EB-C52B-437D-9265-1070197F10B1}" type="presParOf" srcId="{F08286E5-14F9-433F-A60A-EF05BB6EC72D}" destId="{5B231271-2B3D-48C2-9257-245AEA951E17}" srcOrd="0" destOrd="0" presId="urn:microsoft.com/office/officeart/2005/8/layout/vList4"/>
    <dgm:cxn modelId="{39EEF888-9D06-42A6-BD35-5099875946AC}" type="presParOf" srcId="{5B231271-2B3D-48C2-9257-245AEA951E17}" destId="{AAB86EAF-0527-4899-B9F2-C3199A2760E9}" srcOrd="0" destOrd="0" presId="urn:microsoft.com/office/officeart/2005/8/layout/vList4"/>
    <dgm:cxn modelId="{CBE93AF2-FFB3-4923-BA0E-2A23C5956692}" type="presParOf" srcId="{5B231271-2B3D-48C2-9257-245AEA951E17}" destId="{9ED2DE5F-CF79-4770-B80E-8188537FD7BA}" srcOrd="1" destOrd="0" presId="urn:microsoft.com/office/officeart/2005/8/layout/vList4"/>
    <dgm:cxn modelId="{A3660952-8662-4C16-B319-7E8A00FE4D22}" type="presParOf" srcId="{5B231271-2B3D-48C2-9257-245AEA951E17}" destId="{BEFEC639-BC33-4179-AE11-FA8122259EDD}" srcOrd="2" destOrd="0" presId="urn:microsoft.com/office/officeart/2005/8/layout/vList4"/>
    <dgm:cxn modelId="{79F6AFFB-F018-4ADA-BDFD-F38A204CA02B}" type="presParOf" srcId="{F08286E5-14F9-433F-A60A-EF05BB6EC72D}" destId="{4042CA4A-E4F4-451F-B016-68DA4A8848F5}" srcOrd="1" destOrd="0" presId="urn:microsoft.com/office/officeart/2005/8/layout/vList4"/>
    <dgm:cxn modelId="{8534815F-9CFD-46C0-8DF0-0FC85F5AEF75}" type="presParOf" srcId="{F08286E5-14F9-433F-A60A-EF05BB6EC72D}" destId="{0BF37150-6FCD-4036-A592-E4378362B54F}" srcOrd="2" destOrd="0" presId="urn:microsoft.com/office/officeart/2005/8/layout/vList4"/>
    <dgm:cxn modelId="{F5C2D7ED-0C3B-44BF-8160-9762D663D438}" type="presParOf" srcId="{0BF37150-6FCD-4036-A592-E4378362B54F}" destId="{574DDC74-81B3-4C78-98F0-1A657FFABCFC}" srcOrd="0" destOrd="0" presId="urn:microsoft.com/office/officeart/2005/8/layout/vList4"/>
    <dgm:cxn modelId="{73E4AAFB-2E6D-4675-83EB-58A4AE3601DB}" type="presParOf" srcId="{0BF37150-6FCD-4036-A592-E4378362B54F}" destId="{B3BF26F9-9088-498E-B90B-59F17BE5A7A4}" srcOrd="1" destOrd="0" presId="urn:microsoft.com/office/officeart/2005/8/layout/vList4"/>
    <dgm:cxn modelId="{0403F8DD-C2AC-4509-8E00-478C6F42BDB7}" type="presParOf" srcId="{0BF37150-6FCD-4036-A592-E4378362B54F}" destId="{509A9B52-BFE8-4726-AE4C-4A102271A790}" srcOrd="2" destOrd="0" presId="urn:microsoft.com/office/officeart/2005/8/layout/vList4"/>
    <dgm:cxn modelId="{BA789AD1-E40D-4ADA-82DB-E1B8B9A6891A}" type="presParOf" srcId="{F08286E5-14F9-433F-A60A-EF05BB6EC72D}" destId="{079AA539-B036-4916-9C3E-02CC09A05737}" srcOrd="3" destOrd="0" presId="urn:microsoft.com/office/officeart/2005/8/layout/vList4"/>
    <dgm:cxn modelId="{3D561AD7-8C93-442D-83BC-CADA13CFA539}" type="presParOf" srcId="{F08286E5-14F9-433F-A60A-EF05BB6EC72D}" destId="{B9150281-8931-4999-B772-D785163E1480}" srcOrd="4" destOrd="0" presId="urn:microsoft.com/office/officeart/2005/8/layout/vList4"/>
    <dgm:cxn modelId="{3C81164B-1DD0-443C-9D38-3F9B9AAB0264}" type="presParOf" srcId="{B9150281-8931-4999-B772-D785163E1480}" destId="{2B6436F5-C762-4AE4-9A5F-2C4697A8A0DC}" srcOrd="0" destOrd="0" presId="urn:microsoft.com/office/officeart/2005/8/layout/vList4"/>
    <dgm:cxn modelId="{E1C70CF9-A35E-4C7A-B4A6-625C9BDC6589}" type="presParOf" srcId="{B9150281-8931-4999-B772-D785163E1480}" destId="{E9E9D5FF-921D-4E53-9BF3-F6444F068F41}" srcOrd="1" destOrd="0" presId="urn:microsoft.com/office/officeart/2005/8/layout/vList4"/>
    <dgm:cxn modelId="{02D3ECDF-E945-4AC5-98FF-FF52A06551FA}" type="presParOf" srcId="{B9150281-8931-4999-B772-D785163E1480}" destId="{5312D641-33AB-4E5D-89BF-0B44C79AD75E}" srcOrd="2" destOrd="0" presId="urn:microsoft.com/office/officeart/2005/8/layout/vList4"/>
    <dgm:cxn modelId="{20B16EE2-3C1A-4BB3-86CA-BC03974FD253}" type="presParOf" srcId="{F08286E5-14F9-433F-A60A-EF05BB6EC72D}" destId="{A9B015E8-8164-441E-8890-5364AD3D8CEE}" srcOrd="5" destOrd="0" presId="urn:microsoft.com/office/officeart/2005/8/layout/vList4"/>
    <dgm:cxn modelId="{6288A202-4A0D-40FE-B490-732F66BFF697}" type="presParOf" srcId="{F08286E5-14F9-433F-A60A-EF05BB6EC72D}" destId="{7FA30DFF-FFA9-480E-9EB2-30DDE41BD981}" srcOrd="6" destOrd="0" presId="urn:microsoft.com/office/officeart/2005/8/layout/vList4"/>
    <dgm:cxn modelId="{ABB797E2-F465-45A8-A545-823FFD194AC3}" type="presParOf" srcId="{7FA30DFF-FFA9-480E-9EB2-30DDE41BD981}" destId="{5AC4BC74-B2B0-4DF0-9F03-28920E4C3257}" srcOrd="0" destOrd="0" presId="urn:microsoft.com/office/officeart/2005/8/layout/vList4"/>
    <dgm:cxn modelId="{B7F1F67B-AA57-45F6-B4B7-1E19F41B8966}" type="presParOf" srcId="{7FA30DFF-FFA9-480E-9EB2-30DDE41BD981}" destId="{5A1C134A-295F-47F0-96CB-DA54E9C43297}" srcOrd="1" destOrd="0" presId="urn:microsoft.com/office/officeart/2005/8/layout/vList4"/>
    <dgm:cxn modelId="{EA97F9D2-09D6-4517-8EC4-758901CA5D0B}" type="presParOf" srcId="{7FA30DFF-FFA9-480E-9EB2-30DDE41BD981}" destId="{80B32B66-60E5-41D5-872C-118D7CC8148C}" srcOrd="2" destOrd="0" presId="urn:microsoft.com/office/officeart/2005/8/layout/vList4"/>
    <dgm:cxn modelId="{CBA5BF96-65C0-4842-8159-9CC41589F181}" type="presParOf" srcId="{F08286E5-14F9-433F-A60A-EF05BB6EC72D}" destId="{A039DE19-9C6A-4F06-81CD-7DDF7B6BCF2A}" srcOrd="7" destOrd="0" presId="urn:microsoft.com/office/officeart/2005/8/layout/vList4"/>
    <dgm:cxn modelId="{93F682D8-DF33-44C3-8DDC-5F20D28AA5FB}" type="presParOf" srcId="{F08286E5-14F9-433F-A60A-EF05BB6EC72D}" destId="{A3133BB6-E65F-42A4-BF98-5AA0A35EEB70}" srcOrd="8" destOrd="0" presId="urn:microsoft.com/office/officeart/2005/8/layout/vList4"/>
    <dgm:cxn modelId="{759E043F-7C5B-48C3-8FC2-507F6CDDAD57}" type="presParOf" srcId="{A3133BB6-E65F-42A4-BF98-5AA0A35EEB70}" destId="{D69EACAB-DA89-40D0-93B1-C14BE9470BB1}" srcOrd="0" destOrd="0" presId="urn:microsoft.com/office/officeart/2005/8/layout/vList4"/>
    <dgm:cxn modelId="{BF0B5B2B-991C-4513-8668-09CDA0C229AA}" type="presParOf" srcId="{A3133BB6-E65F-42A4-BF98-5AA0A35EEB70}" destId="{73D42F30-3F7B-4134-ACB3-8D6302A6ED1B}" srcOrd="1" destOrd="0" presId="urn:microsoft.com/office/officeart/2005/8/layout/vList4"/>
    <dgm:cxn modelId="{5BF1A867-94E2-4622-B187-F6BB26551E43}" type="presParOf" srcId="{A3133BB6-E65F-42A4-BF98-5AA0A35EEB70}" destId="{A8B089F2-FD1D-43C5-B954-0535CB7F913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75D301-E7B0-4499-84E7-2BD2EA662AD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B2B6A0-CC87-4128-A666-425AFAAFA9C5}">
      <dgm:prSet phldrT="[Текст]" custT="1"/>
      <dgm:spPr/>
      <dgm:t>
        <a:bodyPr/>
        <a:lstStyle/>
        <a:p>
          <a:r>
            <a:rPr lang="en-US" sz="2000" b="1" dirty="0" smtClean="0"/>
            <a:t>Ethanol</a:t>
          </a:r>
          <a:endParaRPr lang="ru-RU" sz="2000" b="1" dirty="0"/>
        </a:p>
      </dgm:t>
    </dgm:pt>
    <dgm:pt modelId="{0A2BF929-6964-4EB6-A5A3-4BF8148818AA}" type="parTrans" cxnId="{D1DDD6BC-AFB6-42A0-A5DA-F6A228FE2C74}">
      <dgm:prSet/>
      <dgm:spPr/>
      <dgm:t>
        <a:bodyPr/>
        <a:lstStyle/>
        <a:p>
          <a:endParaRPr lang="ru-RU"/>
        </a:p>
      </dgm:t>
    </dgm:pt>
    <dgm:pt modelId="{1AD9C1C4-B94C-440A-8018-A98274CC13F6}" type="sibTrans" cxnId="{D1DDD6BC-AFB6-42A0-A5DA-F6A228FE2C74}">
      <dgm:prSet/>
      <dgm:spPr/>
      <dgm:t>
        <a:bodyPr/>
        <a:lstStyle/>
        <a:p>
          <a:endParaRPr lang="ru-RU"/>
        </a:p>
      </dgm:t>
    </dgm:pt>
    <dgm:pt modelId="{9BBAF3F4-E3BB-4131-8A46-6F598653E327}">
      <dgm:prSet phldrT="[Текст]" custT="1"/>
      <dgm:spPr/>
      <dgm:t>
        <a:bodyPr/>
        <a:lstStyle/>
        <a:p>
          <a:r>
            <a:rPr lang="en-US" sz="2000" b="1" dirty="0" smtClean="0"/>
            <a:t>1-propanol</a:t>
          </a:r>
          <a:endParaRPr lang="ru-RU" sz="2000" b="1" dirty="0"/>
        </a:p>
      </dgm:t>
    </dgm:pt>
    <dgm:pt modelId="{F771D89C-CD80-408D-8A1E-D1FB1CAD907F}" type="parTrans" cxnId="{D7175352-1E83-40DE-815C-01D80FBDC337}">
      <dgm:prSet/>
      <dgm:spPr/>
      <dgm:t>
        <a:bodyPr/>
        <a:lstStyle/>
        <a:p>
          <a:endParaRPr lang="ru-RU"/>
        </a:p>
      </dgm:t>
    </dgm:pt>
    <dgm:pt modelId="{E4F3EB00-0DC1-4F9B-96E2-2938D06FBE4B}" type="sibTrans" cxnId="{D7175352-1E83-40DE-815C-01D80FBDC337}">
      <dgm:prSet/>
      <dgm:spPr/>
      <dgm:t>
        <a:bodyPr/>
        <a:lstStyle/>
        <a:p>
          <a:endParaRPr lang="ru-RU"/>
        </a:p>
      </dgm:t>
    </dgm:pt>
    <dgm:pt modelId="{C5340FDE-A173-46A7-8DBF-645E6FC4385E}">
      <dgm:prSet phldrT="[Текст]" phldr="1" custT="1"/>
      <dgm:spPr/>
      <dgm:t>
        <a:bodyPr/>
        <a:lstStyle/>
        <a:p>
          <a:endParaRPr lang="ru-RU" sz="2000" b="1" dirty="0"/>
        </a:p>
      </dgm:t>
    </dgm:pt>
    <dgm:pt modelId="{438A3643-B803-40C3-AEDF-F3BDD70A7B68}" type="parTrans" cxnId="{904F570C-03FC-41EE-ABEB-623096DFA99A}">
      <dgm:prSet/>
      <dgm:spPr/>
      <dgm:t>
        <a:bodyPr/>
        <a:lstStyle/>
        <a:p>
          <a:endParaRPr lang="ru-RU"/>
        </a:p>
      </dgm:t>
    </dgm:pt>
    <dgm:pt modelId="{27F39652-6A6E-436B-8626-DAEED92432E2}" type="sibTrans" cxnId="{904F570C-03FC-41EE-ABEB-623096DFA99A}">
      <dgm:prSet/>
      <dgm:spPr/>
      <dgm:t>
        <a:bodyPr/>
        <a:lstStyle/>
        <a:p>
          <a:endParaRPr lang="ru-RU"/>
        </a:p>
      </dgm:t>
    </dgm:pt>
    <dgm:pt modelId="{B6E9C711-46EB-40AD-86B8-C4DC2816F9F3}">
      <dgm:prSet phldrT="[Текст]" custT="1"/>
      <dgm:spPr/>
      <dgm:t>
        <a:bodyPr/>
        <a:lstStyle/>
        <a:p>
          <a:r>
            <a:rPr lang="uk-UA" sz="2000" b="1" dirty="0" smtClean="0"/>
            <a:t>2</a:t>
          </a:r>
          <a:r>
            <a:rPr lang="en-US" sz="2000" b="1" dirty="0" smtClean="0"/>
            <a:t>-propanol</a:t>
          </a:r>
          <a:endParaRPr lang="ru-RU" sz="2000" b="1" dirty="0"/>
        </a:p>
      </dgm:t>
    </dgm:pt>
    <dgm:pt modelId="{6B2024FD-B557-4DB8-B478-3D79BCC97606}" type="parTrans" cxnId="{D2625C25-149E-4E61-9AD4-4E1E3BBD6327}">
      <dgm:prSet/>
      <dgm:spPr/>
      <dgm:t>
        <a:bodyPr/>
        <a:lstStyle/>
        <a:p>
          <a:endParaRPr lang="ru-RU"/>
        </a:p>
      </dgm:t>
    </dgm:pt>
    <dgm:pt modelId="{DAC028D0-0F42-4BFD-B508-E513CB56807B}" type="sibTrans" cxnId="{D2625C25-149E-4E61-9AD4-4E1E3BBD6327}">
      <dgm:prSet/>
      <dgm:spPr/>
      <dgm:t>
        <a:bodyPr/>
        <a:lstStyle/>
        <a:p>
          <a:endParaRPr lang="ru-RU"/>
        </a:p>
      </dgm:t>
    </dgm:pt>
    <dgm:pt modelId="{089A300B-8A0A-47EB-9161-796D0EBB54C2}">
      <dgm:prSet phldrT="[Текст]" phldr="1" custT="1"/>
      <dgm:spPr/>
      <dgm:t>
        <a:bodyPr/>
        <a:lstStyle/>
        <a:p>
          <a:endParaRPr lang="ru-RU" sz="2000" dirty="0"/>
        </a:p>
      </dgm:t>
    </dgm:pt>
    <dgm:pt modelId="{3D225F49-1051-40E9-B2A1-79AF232D6936}" type="parTrans" cxnId="{8BF5628E-163D-4D4C-8B92-E338B44EEBE6}">
      <dgm:prSet/>
      <dgm:spPr/>
      <dgm:t>
        <a:bodyPr/>
        <a:lstStyle/>
        <a:p>
          <a:endParaRPr lang="ru-RU"/>
        </a:p>
      </dgm:t>
    </dgm:pt>
    <dgm:pt modelId="{F73C3F04-D272-4AC0-81C1-18AD2AE81333}" type="sibTrans" cxnId="{8BF5628E-163D-4D4C-8B92-E338B44EEBE6}">
      <dgm:prSet/>
      <dgm:spPr/>
      <dgm:t>
        <a:bodyPr/>
        <a:lstStyle/>
        <a:p>
          <a:endParaRPr lang="ru-RU"/>
        </a:p>
      </dgm:t>
    </dgm:pt>
    <dgm:pt modelId="{2E9A39DA-B293-428B-920D-44FE91E7509B}" type="pres">
      <dgm:prSet presAssocID="{F275D301-E7B0-4499-84E7-2BD2EA662AD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B0C79A9-6E5F-4317-9FBD-E058DCF3D9D7}" type="pres">
      <dgm:prSet presAssocID="{F0B2B6A0-CC87-4128-A666-425AFAAFA9C5}" presName="composite" presStyleCnt="0"/>
      <dgm:spPr/>
    </dgm:pt>
    <dgm:pt modelId="{13C2719C-F42B-431D-B0D0-005E1419A321}" type="pres">
      <dgm:prSet presAssocID="{F0B2B6A0-CC87-4128-A666-425AFAAFA9C5}" presName="Parent1" presStyleLbl="node1" presStyleIdx="0" presStyleCnt="6" custScaleX="1277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F7FEDB-7770-4B2E-8FFF-A110FC7EB4E4}" type="pres">
      <dgm:prSet presAssocID="{F0B2B6A0-CC87-4128-A666-425AFAAFA9C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490CF-3F7B-4F2C-B982-AE0F73BE7614}" type="pres">
      <dgm:prSet presAssocID="{F0B2B6A0-CC87-4128-A666-425AFAAFA9C5}" presName="BalanceSpacing" presStyleCnt="0"/>
      <dgm:spPr/>
    </dgm:pt>
    <dgm:pt modelId="{BA0A4DF8-BC44-4F81-A171-79FF3735C11A}" type="pres">
      <dgm:prSet presAssocID="{F0B2B6A0-CC87-4128-A666-425AFAAFA9C5}" presName="BalanceSpacing1" presStyleCnt="0"/>
      <dgm:spPr/>
    </dgm:pt>
    <dgm:pt modelId="{BFC74E83-7ED8-4FB5-B2CE-151A23744B86}" type="pres">
      <dgm:prSet presAssocID="{1AD9C1C4-B94C-440A-8018-A98274CC13F6}" presName="Accent1Text" presStyleLbl="node1" presStyleIdx="1" presStyleCnt="6" custLinFactNeighborX="-9660" custLinFactNeighborY="-84"/>
      <dgm:spPr/>
      <dgm:t>
        <a:bodyPr/>
        <a:lstStyle/>
        <a:p>
          <a:endParaRPr lang="ru-RU"/>
        </a:p>
      </dgm:t>
    </dgm:pt>
    <dgm:pt modelId="{4F41E15E-46D0-4EED-8F4D-43949279CB78}" type="pres">
      <dgm:prSet presAssocID="{1AD9C1C4-B94C-440A-8018-A98274CC13F6}" presName="spaceBetweenRectangles" presStyleCnt="0"/>
      <dgm:spPr/>
    </dgm:pt>
    <dgm:pt modelId="{334839DB-B8E5-4954-AC76-6FD75A18D67E}" type="pres">
      <dgm:prSet presAssocID="{9BBAF3F4-E3BB-4131-8A46-6F598653E327}" presName="composite" presStyleCnt="0"/>
      <dgm:spPr/>
    </dgm:pt>
    <dgm:pt modelId="{649310CD-BCD8-4DD1-B0A0-466A52E43CA6}" type="pres">
      <dgm:prSet presAssocID="{9BBAF3F4-E3BB-4131-8A46-6F598653E327}" presName="Parent1" presStyleLbl="node1" presStyleIdx="2" presStyleCnt="6" custScaleX="137395" custLinFactNeighborX="-8674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13A57-0186-4506-A168-232609DDC961}" type="pres">
      <dgm:prSet presAssocID="{9BBAF3F4-E3BB-4131-8A46-6F598653E32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8A7A0-5E9F-4BE8-A941-F16821E7A838}" type="pres">
      <dgm:prSet presAssocID="{9BBAF3F4-E3BB-4131-8A46-6F598653E327}" presName="BalanceSpacing" presStyleCnt="0"/>
      <dgm:spPr/>
    </dgm:pt>
    <dgm:pt modelId="{92F041DF-44A8-4A67-8581-D94FE24A7AF3}" type="pres">
      <dgm:prSet presAssocID="{9BBAF3F4-E3BB-4131-8A46-6F598653E327}" presName="BalanceSpacing1" presStyleCnt="0"/>
      <dgm:spPr/>
    </dgm:pt>
    <dgm:pt modelId="{667CCEBE-A7F5-4352-B773-5EF08D176F99}" type="pres">
      <dgm:prSet presAssocID="{E4F3EB00-0DC1-4F9B-96E2-2938D06FBE4B}" presName="Accent1Text" presStyleLbl="node1" presStyleIdx="3" presStyleCnt="6" custLinFactNeighborX="15027" custLinFactNeighborY="0"/>
      <dgm:spPr/>
      <dgm:t>
        <a:bodyPr/>
        <a:lstStyle/>
        <a:p>
          <a:endParaRPr lang="ru-RU"/>
        </a:p>
      </dgm:t>
    </dgm:pt>
    <dgm:pt modelId="{AE15C689-8118-4AE8-BF2A-3FF372E4CC85}" type="pres">
      <dgm:prSet presAssocID="{E4F3EB00-0DC1-4F9B-96E2-2938D06FBE4B}" presName="spaceBetweenRectangles" presStyleCnt="0"/>
      <dgm:spPr/>
    </dgm:pt>
    <dgm:pt modelId="{97A5BD4B-2092-4DE1-A17B-BDB823990EA1}" type="pres">
      <dgm:prSet presAssocID="{B6E9C711-46EB-40AD-86B8-C4DC2816F9F3}" presName="composite" presStyleCnt="0"/>
      <dgm:spPr/>
    </dgm:pt>
    <dgm:pt modelId="{8048A194-3B67-46D5-8E21-7AF928EFA24C}" type="pres">
      <dgm:prSet presAssocID="{B6E9C711-46EB-40AD-86B8-C4DC2816F9F3}" presName="Parent1" presStyleLbl="node1" presStyleIdx="4" presStyleCnt="6" custScaleX="134170" custLinFactNeighborX="7372" custLinFactNeighborY="-33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0C549-F475-4631-8A65-7F72258F109A}" type="pres">
      <dgm:prSet presAssocID="{B6E9C711-46EB-40AD-86B8-C4DC2816F9F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A692B-F9C7-4FEA-A266-E205B75D457B}" type="pres">
      <dgm:prSet presAssocID="{B6E9C711-46EB-40AD-86B8-C4DC2816F9F3}" presName="BalanceSpacing" presStyleCnt="0"/>
      <dgm:spPr/>
    </dgm:pt>
    <dgm:pt modelId="{F8B6042D-A544-4BF8-ACDB-D342F4950E3B}" type="pres">
      <dgm:prSet presAssocID="{B6E9C711-46EB-40AD-86B8-C4DC2816F9F3}" presName="BalanceSpacing1" presStyleCnt="0"/>
      <dgm:spPr/>
    </dgm:pt>
    <dgm:pt modelId="{E2FE83BE-3EF4-430F-ACD2-F9A089DF9BE2}" type="pres">
      <dgm:prSet presAssocID="{DAC028D0-0F42-4BFD-B508-E513CB56807B}" presName="Accent1Text" presStyleLbl="node1" presStyleIdx="5" presStyleCnt="6" custLinFactNeighborX="-11807" custLinFactNeighborY="-2481"/>
      <dgm:spPr/>
      <dgm:t>
        <a:bodyPr/>
        <a:lstStyle/>
        <a:p>
          <a:endParaRPr lang="ru-RU"/>
        </a:p>
      </dgm:t>
    </dgm:pt>
  </dgm:ptLst>
  <dgm:cxnLst>
    <dgm:cxn modelId="{D1DDD6BC-AFB6-42A0-A5DA-F6A228FE2C74}" srcId="{F275D301-E7B0-4499-84E7-2BD2EA662AD3}" destId="{F0B2B6A0-CC87-4128-A666-425AFAAFA9C5}" srcOrd="0" destOrd="0" parTransId="{0A2BF929-6964-4EB6-A5A3-4BF8148818AA}" sibTransId="{1AD9C1C4-B94C-440A-8018-A98274CC13F6}"/>
    <dgm:cxn modelId="{D7175352-1E83-40DE-815C-01D80FBDC337}" srcId="{F275D301-E7B0-4499-84E7-2BD2EA662AD3}" destId="{9BBAF3F4-E3BB-4131-8A46-6F598653E327}" srcOrd="1" destOrd="0" parTransId="{F771D89C-CD80-408D-8A1E-D1FB1CAD907F}" sibTransId="{E4F3EB00-0DC1-4F9B-96E2-2938D06FBE4B}"/>
    <dgm:cxn modelId="{3E716E11-FE9B-4D19-962E-8DD7927645BB}" type="presOf" srcId="{B6E9C711-46EB-40AD-86B8-C4DC2816F9F3}" destId="{8048A194-3B67-46D5-8E21-7AF928EFA24C}" srcOrd="0" destOrd="0" presId="urn:microsoft.com/office/officeart/2008/layout/AlternatingHexagons"/>
    <dgm:cxn modelId="{C0D79C0B-ABC1-4D0C-89D6-016F6CA24C36}" type="presOf" srcId="{9BBAF3F4-E3BB-4131-8A46-6F598653E327}" destId="{649310CD-BCD8-4DD1-B0A0-466A52E43CA6}" srcOrd="0" destOrd="0" presId="urn:microsoft.com/office/officeart/2008/layout/AlternatingHexagons"/>
    <dgm:cxn modelId="{0C6EF5D3-0093-4054-A83D-6AF7E81FD2D8}" type="presOf" srcId="{DAC028D0-0F42-4BFD-B508-E513CB56807B}" destId="{E2FE83BE-3EF4-430F-ACD2-F9A089DF9BE2}" srcOrd="0" destOrd="0" presId="urn:microsoft.com/office/officeart/2008/layout/AlternatingHexagons"/>
    <dgm:cxn modelId="{D2625C25-149E-4E61-9AD4-4E1E3BBD6327}" srcId="{F275D301-E7B0-4499-84E7-2BD2EA662AD3}" destId="{B6E9C711-46EB-40AD-86B8-C4DC2816F9F3}" srcOrd="2" destOrd="0" parTransId="{6B2024FD-B557-4DB8-B478-3D79BCC97606}" sibTransId="{DAC028D0-0F42-4BFD-B508-E513CB56807B}"/>
    <dgm:cxn modelId="{8BF5628E-163D-4D4C-8B92-E338B44EEBE6}" srcId="{B6E9C711-46EB-40AD-86B8-C4DC2816F9F3}" destId="{089A300B-8A0A-47EB-9161-796D0EBB54C2}" srcOrd="0" destOrd="0" parTransId="{3D225F49-1051-40E9-B2A1-79AF232D6936}" sibTransId="{F73C3F04-D272-4AC0-81C1-18AD2AE81333}"/>
    <dgm:cxn modelId="{94A26BB1-C6D5-4C5D-B8F0-5E5590D21F63}" type="presOf" srcId="{F0B2B6A0-CC87-4128-A666-425AFAAFA9C5}" destId="{13C2719C-F42B-431D-B0D0-005E1419A321}" srcOrd="0" destOrd="0" presId="urn:microsoft.com/office/officeart/2008/layout/AlternatingHexagons"/>
    <dgm:cxn modelId="{6F47A86E-66F6-4135-913A-7761D428B721}" type="presOf" srcId="{F275D301-E7B0-4499-84E7-2BD2EA662AD3}" destId="{2E9A39DA-B293-428B-920D-44FE91E7509B}" srcOrd="0" destOrd="0" presId="urn:microsoft.com/office/officeart/2008/layout/AlternatingHexagons"/>
    <dgm:cxn modelId="{904F570C-03FC-41EE-ABEB-623096DFA99A}" srcId="{9BBAF3F4-E3BB-4131-8A46-6F598653E327}" destId="{C5340FDE-A173-46A7-8DBF-645E6FC4385E}" srcOrd="0" destOrd="0" parTransId="{438A3643-B803-40C3-AEDF-F3BDD70A7B68}" sibTransId="{27F39652-6A6E-436B-8626-DAEED92432E2}"/>
    <dgm:cxn modelId="{B7480A9C-C6EE-4707-ACC9-BE5F06FD1718}" type="presOf" srcId="{C5340FDE-A173-46A7-8DBF-645E6FC4385E}" destId="{9C813A57-0186-4506-A168-232609DDC961}" srcOrd="0" destOrd="0" presId="urn:microsoft.com/office/officeart/2008/layout/AlternatingHexagons"/>
    <dgm:cxn modelId="{4D494FDB-D42B-41E7-B3DB-A1256CE62004}" type="presOf" srcId="{E4F3EB00-0DC1-4F9B-96E2-2938D06FBE4B}" destId="{667CCEBE-A7F5-4352-B773-5EF08D176F99}" srcOrd="0" destOrd="0" presId="urn:microsoft.com/office/officeart/2008/layout/AlternatingHexagons"/>
    <dgm:cxn modelId="{D35D98C7-F505-4F23-9DF4-598A55ECBBED}" type="presOf" srcId="{1AD9C1C4-B94C-440A-8018-A98274CC13F6}" destId="{BFC74E83-7ED8-4FB5-B2CE-151A23744B86}" srcOrd="0" destOrd="0" presId="urn:microsoft.com/office/officeart/2008/layout/AlternatingHexagons"/>
    <dgm:cxn modelId="{E46B436E-F50D-4803-BCA7-20CB9B8569AF}" type="presOf" srcId="{089A300B-8A0A-47EB-9161-796D0EBB54C2}" destId="{4A90C549-F475-4631-8A65-7F72258F109A}" srcOrd="0" destOrd="0" presId="urn:microsoft.com/office/officeart/2008/layout/AlternatingHexagons"/>
    <dgm:cxn modelId="{083AF2F2-8F3F-4F76-92B2-7E6A9C4CEC6A}" type="presParOf" srcId="{2E9A39DA-B293-428B-920D-44FE91E7509B}" destId="{7B0C79A9-6E5F-4317-9FBD-E058DCF3D9D7}" srcOrd="0" destOrd="0" presId="urn:microsoft.com/office/officeart/2008/layout/AlternatingHexagons"/>
    <dgm:cxn modelId="{10F441D4-0E6D-4669-8783-6A1D59E7D3E7}" type="presParOf" srcId="{7B0C79A9-6E5F-4317-9FBD-E058DCF3D9D7}" destId="{13C2719C-F42B-431D-B0D0-005E1419A321}" srcOrd="0" destOrd="0" presId="urn:microsoft.com/office/officeart/2008/layout/AlternatingHexagons"/>
    <dgm:cxn modelId="{588E135B-2F95-4927-B373-DE9EA4CBD53E}" type="presParOf" srcId="{7B0C79A9-6E5F-4317-9FBD-E058DCF3D9D7}" destId="{30F7FEDB-7770-4B2E-8FFF-A110FC7EB4E4}" srcOrd="1" destOrd="0" presId="urn:microsoft.com/office/officeart/2008/layout/AlternatingHexagons"/>
    <dgm:cxn modelId="{40925157-1610-4379-B843-B4164EFB20F5}" type="presParOf" srcId="{7B0C79A9-6E5F-4317-9FBD-E058DCF3D9D7}" destId="{9A9490CF-3F7B-4F2C-B982-AE0F73BE7614}" srcOrd="2" destOrd="0" presId="urn:microsoft.com/office/officeart/2008/layout/AlternatingHexagons"/>
    <dgm:cxn modelId="{4174D7F9-6F94-4531-B9FC-69AE9D609BC5}" type="presParOf" srcId="{7B0C79A9-6E5F-4317-9FBD-E058DCF3D9D7}" destId="{BA0A4DF8-BC44-4F81-A171-79FF3735C11A}" srcOrd="3" destOrd="0" presId="urn:microsoft.com/office/officeart/2008/layout/AlternatingHexagons"/>
    <dgm:cxn modelId="{D7B3C934-5796-4926-AEC4-6C8427D26530}" type="presParOf" srcId="{7B0C79A9-6E5F-4317-9FBD-E058DCF3D9D7}" destId="{BFC74E83-7ED8-4FB5-B2CE-151A23744B86}" srcOrd="4" destOrd="0" presId="urn:microsoft.com/office/officeart/2008/layout/AlternatingHexagons"/>
    <dgm:cxn modelId="{A2D9D702-AF78-405D-AAE6-363EFE3D525A}" type="presParOf" srcId="{2E9A39DA-B293-428B-920D-44FE91E7509B}" destId="{4F41E15E-46D0-4EED-8F4D-43949279CB78}" srcOrd="1" destOrd="0" presId="urn:microsoft.com/office/officeart/2008/layout/AlternatingHexagons"/>
    <dgm:cxn modelId="{864804BC-D8DA-4406-B63F-DC0DCBBC6339}" type="presParOf" srcId="{2E9A39DA-B293-428B-920D-44FE91E7509B}" destId="{334839DB-B8E5-4954-AC76-6FD75A18D67E}" srcOrd="2" destOrd="0" presId="urn:microsoft.com/office/officeart/2008/layout/AlternatingHexagons"/>
    <dgm:cxn modelId="{118C8263-0B20-48A8-AA41-7586B61BB3BF}" type="presParOf" srcId="{334839DB-B8E5-4954-AC76-6FD75A18D67E}" destId="{649310CD-BCD8-4DD1-B0A0-466A52E43CA6}" srcOrd="0" destOrd="0" presId="urn:microsoft.com/office/officeart/2008/layout/AlternatingHexagons"/>
    <dgm:cxn modelId="{20190F88-B66B-4E9B-A916-BF875F04084C}" type="presParOf" srcId="{334839DB-B8E5-4954-AC76-6FD75A18D67E}" destId="{9C813A57-0186-4506-A168-232609DDC961}" srcOrd="1" destOrd="0" presId="urn:microsoft.com/office/officeart/2008/layout/AlternatingHexagons"/>
    <dgm:cxn modelId="{F0DEEA63-5EF6-40AF-A0AE-30D6AFF546A7}" type="presParOf" srcId="{334839DB-B8E5-4954-AC76-6FD75A18D67E}" destId="{47B8A7A0-5E9F-4BE8-A941-F16821E7A838}" srcOrd="2" destOrd="0" presId="urn:microsoft.com/office/officeart/2008/layout/AlternatingHexagons"/>
    <dgm:cxn modelId="{751E551A-15A9-4B6E-AF60-A33CA491CEC6}" type="presParOf" srcId="{334839DB-B8E5-4954-AC76-6FD75A18D67E}" destId="{92F041DF-44A8-4A67-8581-D94FE24A7AF3}" srcOrd="3" destOrd="0" presId="urn:microsoft.com/office/officeart/2008/layout/AlternatingHexagons"/>
    <dgm:cxn modelId="{EBDB5DE2-96E8-4A90-857B-E58DF3A079D1}" type="presParOf" srcId="{334839DB-B8E5-4954-AC76-6FD75A18D67E}" destId="{667CCEBE-A7F5-4352-B773-5EF08D176F99}" srcOrd="4" destOrd="0" presId="urn:microsoft.com/office/officeart/2008/layout/AlternatingHexagons"/>
    <dgm:cxn modelId="{A60CBD24-E16C-4450-9284-864D5F8AD4A4}" type="presParOf" srcId="{2E9A39DA-B293-428B-920D-44FE91E7509B}" destId="{AE15C689-8118-4AE8-BF2A-3FF372E4CC85}" srcOrd="3" destOrd="0" presId="urn:microsoft.com/office/officeart/2008/layout/AlternatingHexagons"/>
    <dgm:cxn modelId="{06C068BF-9894-41C1-8C75-DEC3AA3B2A75}" type="presParOf" srcId="{2E9A39DA-B293-428B-920D-44FE91E7509B}" destId="{97A5BD4B-2092-4DE1-A17B-BDB823990EA1}" srcOrd="4" destOrd="0" presId="urn:microsoft.com/office/officeart/2008/layout/AlternatingHexagons"/>
    <dgm:cxn modelId="{469ADB42-24F0-460D-A57C-C3B866EADB85}" type="presParOf" srcId="{97A5BD4B-2092-4DE1-A17B-BDB823990EA1}" destId="{8048A194-3B67-46D5-8E21-7AF928EFA24C}" srcOrd="0" destOrd="0" presId="urn:microsoft.com/office/officeart/2008/layout/AlternatingHexagons"/>
    <dgm:cxn modelId="{344CE8EE-1576-48CF-A929-C4B41B4A5024}" type="presParOf" srcId="{97A5BD4B-2092-4DE1-A17B-BDB823990EA1}" destId="{4A90C549-F475-4631-8A65-7F72258F109A}" srcOrd="1" destOrd="0" presId="urn:microsoft.com/office/officeart/2008/layout/AlternatingHexagons"/>
    <dgm:cxn modelId="{08CF242F-54CF-4143-B9B2-FC4C4338F649}" type="presParOf" srcId="{97A5BD4B-2092-4DE1-A17B-BDB823990EA1}" destId="{EF6A692B-F9C7-4FEA-A266-E205B75D457B}" srcOrd="2" destOrd="0" presId="urn:microsoft.com/office/officeart/2008/layout/AlternatingHexagons"/>
    <dgm:cxn modelId="{6A432734-ADB9-4ED4-AA8C-0579FEDAEF8E}" type="presParOf" srcId="{97A5BD4B-2092-4DE1-A17B-BDB823990EA1}" destId="{F8B6042D-A544-4BF8-ACDB-D342F4950E3B}" srcOrd="3" destOrd="0" presId="urn:microsoft.com/office/officeart/2008/layout/AlternatingHexagons"/>
    <dgm:cxn modelId="{952A3048-4684-40FC-BE55-E316D1BA3A0B}" type="presParOf" srcId="{97A5BD4B-2092-4DE1-A17B-BDB823990EA1}" destId="{E2FE83BE-3EF4-430F-ACD2-F9A089DF9BE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B4E46-5AE0-481F-A892-B85265DAAC8D}" type="doc">
      <dgm:prSet loTypeId="urn:microsoft.com/office/officeart/2008/layout/CircularPictureCallout" loCatId="picture" qsTypeId="urn:microsoft.com/office/officeart/2005/8/quickstyle/simple5" qsCatId="simple" csTypeId="urn:microsoft.com/office/officeart/2005/8/colors/colorful1" csCatId="colorful" phldr="1"/>
      <dgm:spPr/>
    </dgm:pt>
    <dgm:pt modelId="{A09B1FDF-ADA6-4F65-8C71-ABA614476B03}">
      <dgm:prSet phldrT="[Текст]" custT="1"/>
      <dgm:spPr/>
      <dgm:t>
        <a:bodyPr/>
        <a:lstStyle/>
        <a:p>
          <a:r>
            <a:rPr lang="uk-UA" sz="1800" b="1" dirty="0" smtClean="0"/>
            <a:t>ПСО</a:t>
          </a:r>
          <a:endParaRPr lang="ru-RU" sz="1800" b="1" dirty="0"/>
        </a:p>
      </dgm:t>
    </dgm:pt>
    <dgm:pt modelId="{8B135531-E469-4F1F-AC56-2547379B8D22}" type="parTrans" cxnId="{691F6738-B24D-4988-8363-ACABA0ACD10F}">
      <dgm:prSet/>
      <dgm:spPr/>
      <dgm:t>
        <a:bodyPr/>
        <a:lstStyle/>
        <a:p>
          <a:endParaRPr lang="ru-RU"/>
        </a:p>
      </dgm:t>
    </dgm:pt>
    <dgm:pt modelId="{5AFDD749-FBEB-4A66-8180-F2ECB9346F44}" type="sibTrans" cxnId="{691F6738-B24D-4988-8363-ACABA0ACD10F}">
      <dgm:prSet/>
      <dgm:spPr/>
      <dgm:t>
        <a:bodyPr/>
        <a:lstStyle/>
        <a:p>
          <a:endParaRPr lang="ru-RU"/>
        </a:p>
      </dgm:t>
    </dgm:pt>
    <dgm:pt modelId="{D6301C93-EC3C-4C73-9A4F-C6567700F7EB}">
      <dgm:prSet phldrT="[Текст]" custT="1"/>
      <dgm:spPr/>
      <dgm:t>
        <a:bodyPr/>
        <a:lstStyle/>
        <a:p>
          <a:r>
            <a:rPr lang="uk-UA" sz="1800" b="1" dirty="0" smtClean="0"/>
            <a:t>Стерилізація</a:t>
          </a:r>
          <a:endParaRPr lang="ru-RU" sz="1800" b="1" dirty="0"/>
        </a:p>
      </dgm:t>
    </dgm:pt>
    <dgm:pt modelId="{1D460EF1-D41A-4233-A313-666F145DF579}" type="parTrans" cxnId="{EE9A6CA1-6CC1-471F-8173-5360AFE3DDAB}">
      <dgm:prSet/>
      <dgm:spPr/>
      <dgm:t>
        <a:bodyPr/>
        <a:lstStyle/>
        <a:p>
          <a:endParaRPr lang="ru-RU"/>
        </a:p>
      </dgm:t>
    </dgm:pt>
    <dgm:pt modelId="{03BD55D1-B5AC-424A-9DDE-A5D047FDA523}" type="sibTrans" cxnId="{EE9A6CA1-6CC1-471F-8173-5360AFE3DDAB}">
      <dgm:prSet/>
      <dgm:spPr/>
      <dgm:t>
        <a:bodyPr/>
        <a:lstStyle/>
        <a:p>
          <a:endParaRPr lang="ru-RU"/>
        </a:p>
      </dgm:t>
    </dgm:pt>
    <dgm:pt modelId="{2D99D7F2-C9C6-4DFC-91BC-6F644A9AADEF}">
      <dgm:prSet phldrT="[Текст]" custT="1"/>
      <dgm:spPr/>
      <dgm:t>
        <a:bodyPr/>
        <a:lstStyle/>
        <a:p>
          <a:r>
            <a:rPr lang="uk-UA" sz="1800" b="1" dirty="0" smtClean="0"/>
            <a:t>Дезінфекція</a:t>
          </a:r>
          <a:endParaRPr lang="ru-RU" sz="1800" dirty="0"/>
        </a:p>
      </dgm:t>
    </dgm:pt>
    <dgm:pt modelId="{B9EBB37A-BB1C-4B27-AD74-767F652BE7FD}" type="parTrans" cxnId="{7116A665-2996-47F4-9196-27F5377D4D43}">
      <dgm:prSet/>
      <dgm:spPr/>
      <dgm:t>
        <a:bodyPr/>
        <a:lstStyle/>
        <a:p>
          <a:endParaRPr lang="ru-RU"/>
        </a:p>
      </dgm:t>
    </dgm:pt>
    <dgm:pt modelId="{BEF5D8AF-2302-4D16-81B8-01D6CA5FD598}" type="sibTrans" cxnId="{7116A665-2996-47F4-9196-27F5377D4D43}">
      <dgm:prSet/>
      <dgm:spPr/>
      <dgm:t>
        <a:bodyPr/>
        <a:lstStyle/>
        <a:p>
          <a:endParaRPr lang="ru-RU"/>
        </a:p>
      </dgm:t>
    </dgm:pt>
    <dgm:pt modelId="{C73F63F5-4117-4C0B-B6A7-8F78F00AC8B8}">
      <dgm:prSet phldrT="[Текст]" custT="1"/>
      <dgm:spPr/>
      <dgm:t>
        <a:bodyPr/>
        <a:lstStyle/>
        <a:p>
          <a:r>
            <a:rPr lang="uk-UA" sz="2800" b="1" dirty="0" smtClean="0"/>
            <a:t>   </a:t>
          </a:r>
          <a:endParaRPr lang="ru-RU" sz="2800" b="1" dirty="0"/>
        </a:p>
      </dgm:t>
    </dgm:pt>
    <dgm:pt modelId="{B865A341-908E-4319-B0C3-8E3A273C4D58}" type="sibTrans" cxnId="{D92D0910-95A6-4A3B-AABE-59EDFCC541E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2664A8-6322-4CDF-9AB5-EC4B531C6A12}" type="parTrans" cxnId="{D92D0910-95A6-4A3B-AABE-59EDFCC541E0}">
      <dgm:prSet/>
      <dgm:spPr/>
      <dgm:t>
        <a:bodyPr/>
        <a:lstStyle/>
        <a:p>
          <a:endParaRPr lang="ru-RU"/>
        </a:p>
      </dgm:t>
    </dgm:pt>
    <dgm:pt modelId="{182C6AA3-7E4E-4D5C-8A0F-35778731F980}" type="pres">
      <dgm:prSet presAssocID="{869B4E46-5AE0-481F-A892-B85265DAAC8D}" presName="Name0" presStyleCnt="0">
        <dgm:presLayoutVars>
          <dgm:chMax val="7"/>
          <dgm:chPref val="7"/>
          <dgm:dir/>
        </dgm:presLayoutVars>
      </dgm:prSet>
      <dgm:spPr/>
    </dgm:pt>
    <dgm:pt modelId="{937A34AF-5BE9-480C-9719-16C465AD4FB8}" type="pres">
      <dgm:prSet presAssocID="{869B4E46-5AE0-481F-A892-B85265DAAC8D}" presName="Name1" presStyleCnt="0"/>
      <dgm:spPr/>
    </dgm:pt>
    <dgm:pt modelId="{66D292B6-6069-4B62-BAE0-834A00BE63BA}" type="pres">
      <dgm:prSet presAssocID="{B865A341-908E-4319-B0C3-8E3A273C4D58}" presName="picture_1" presStyleCnt="0"/>
      <dgm:spPr/>
    </dgm:pt>
    <dgm:pt modelId="{523A4692-398A-4030-BC8F-6FCFF4FF9D19}" type="pres">
      <dgm:prSet presAssocID="{B865A341-908E-4319-B0C3-8E3A273C4D58}" presName="pictureRepeatNode" presStyleLbl="alignImgPlace1" presStyleIdx="0" presStyleCnt="4" custScaleX="94898" custScaleY="83167"/>
      <dgm:spPr/>
      <dgm:t>
        <a:bodyPr/>
        <a:lstStyle/>
        <a:p>
          <a:endParaRPr lang="ru-RU"/>
        </a:p>
      </dgm:t>
    </dgm:pt>
    <dgm:pt modelId="{3C4FF1EA-970D-43C8-84D2-01986F7E96AC}" type="pres">
      <dgm:prSet presAssocID="{C73F63F5-4117-4C0B-B6A7-8F78F00AC8B8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55818-0AE0-49FD-BFD8-2B6308AC23E7}" type="pres">
      <dgm:prSet presAssocID="{BEF5D8AF-2302-4D16-81B8-01D6CA5FD598}" presName="picture_2" presStyleCnt="0"/>
      <dgm:spPr/>
    </dgm:pt>
    <dgm:pt modelId="{6BAC81D4-43D8-46DF-9AC2-607B303E1700}" type="pres">
      <dgm:prSet presAssocID="{BEF5D8AF-2302-4D16-81B8-01D6CA5FD598}" presName="pictureRepeatNode" presStyleLbl="alignImgPlace1" presStyleIdx="1" presStyleCnt="4" custLinFactNeighborX="-50056" custLinFactNeighborY="-3195"/>
      <dgm:spPr/>
      <dgm:t>
        <a:bodyPr/>
        <a:lstStyle/>
        <a:p>
          <a:endParaRPr lang="ru-RU"/>
        </a:p>
      </dgm:t>
    </dgm:pt>
    <dgm:pt modelId="{93FE5D57-7DC5-49A4-8060-CC2F6D47A754}" type="pres">
      <dgm:prSet presAssocID="{2D99D7F2-C9C6-4DFC-91BC-6F644A9AADEF}" presName="line_2" presStyleLbl="parChTrans1D1" presStyleIdx="0" presStyleCnt="3"/>
      <dgm:spPr/>
    </dgm:pt>
    <dgm:pt modelId="{A329F0DE-BBE6-4DEF-BFBF-16A5935F5A6C}" type="pres">
      <dgm:prSet presAssocID="{2D99D7F2-C9C6-4DFC-91BC-6F644A9AADEF}" presName="textparent_2" presStyleLbl="node1" presStyleIdx="0" presStyleCnt="0"/>
      <dgm:spPr/>
    </dgm:pt>
    <dgm:pt modelId="{12DDE3AB-FB3C-483E-9177-3BA87D647A1C}" type="pres">
      <dgm:prSet presAssocID="{2D99D7F2-C9C6-4DFC-91BC-6F644A9AADEF}" presName="text_2" presStyleLbl="revTx" presStyleIdx="0" presStyleCnt="3" custScaleX="109584" custLinFactNeighborX="-38874" custLinFactNeighborY="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81DAF-09E6-4473-8CF8-60F50C8A9FD3}" type="pres">
      <dgm:prSet presAssocID="{5AFDD749-FBEB-4A66-8180-F2ECB9346F44}" presName="picture_3" presStyleCnt="0"/>
      <dgm:spPr/>
    </dgm:pt>
    <dgm:pt modelId="{5C9FA383-575E-4DB4-A99D-27839A437438}" type="pres">
      <dgm:prSet presAssocID="{5AFDD749-FBEB-4A66-8180-F2ECB9346F44}" presName="pictureRepeatNode" presStyleLbl="alignImgPlace1" presStyleIdx="2" presStyleCnt="4" custLinFactNeighborX="9585" custLinFactNeighborY="4582"/>
      <dgm:spPr/>
      <dgm:t>
        <a:bodyPr/>
        <a:lstStyle/>
        <a:p>
          <a:endParaRPr lang="ru-RU"/>
        </a:p>
      </dgm:t>
    </dgm:pt>
    <dgm:pt modelId="{6AB0366E-C99E-4974-9533-34F2FFD65F4D}" type="pres">
      <dgm:prSet presAssocID="{A09B1FDF-ADA6-4F65-8C71-ABA614476B03}" presName="line_3" presStyleLbl="parChTrans1D1" presStyleIdx="1" presStyleCnt="3"/>
      <dgm:spPr/>
    </dgm:pt>
    <dgm:pt modelId="{EDC41B43-B5BB-45DB-AA57-C54890580F24}" type="pres">
      <dgm:prSet presAssocID="{A09B1FDF-ADA6-4F65-8C71-ABA614476B03}" presName="textparent_3" presStyleLbl="node1" presStyleIdx="0" presStyleCnt="0"/>
      <dgm:spPr/>
    </dgm:pt>
    <dgm:pt modelId="{A5D35DA0-C06C-43C1-82EF-39FF9D82FFC8}" type="pres">
      <dgm:prSet presAssocID="{A09B1FDF-ADA6-4F65-8C71-ABA614476B03}" presName="text_3" presStyleLbl="revTx" presStyleIdx="1" presStyleCnt="3" custScaleX="234648" custLinFactNeighborX="71899" custLinFactNeighborY="4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03DAF-FE75-4157-9580-9167113643AC}" type="pres">
      <dgm:prSet presAssocID="{03BD55D1-B5AC-424A-9DDE-A5D047FDA523}" presName="picture_4" presStyleCnt="0"/>
      <dgm:spPr/>
    </dgm:pt>
    <dgm:pt modelId="{2EA1EE92-DFFC-4664-9306-40CD1E483C1B}" type="pres">
      <dgm:prSet presAssocID="{03BD55D1-B5AC-424A-9DDE-A5D047FDA523}" presName="pictureRepeatNode" presStyleLbl="alignImgPlace1" presStyleIdx="3" presStyleCnt="4" custLinFactNeighborX="-20236" custLinFactNeighborY="2135"/>
      <dgm:spPr/>
      <dgm:t>
        <a:bodyPr/>
        <a:lstStyle/>
        <a:p>
          <a:endParaRPr lang="ru-RU"/>
        </a:p>
      </dgm:t>
    </dgm:pt>
    <dgm:pt modelId="{C16FBA3C-FADA-476D-AE7C-54ECA9388009}" type="pres">
      <dgm:prSet presAssocID="{D6301C93-EC3C-4C73-9A4F-C6567700F7EB}" presName="line_4" presStyleLbl="parChTrans1D1" presStyleIdx="2" presStyleCnt="3"/>
      <dgm:spPr/>
    </dgm:pt>
    <dgm:pt modelId="{CE7F055D-3594-4D8E-8EEC-B110BE6019E5}" type="pres">
      <dgm:prSet presAssocID="{D6301C93-EC3C-4C73-9A4F-C6567700F7EB}" presName="textparent_4" presStyleLbl="node1" presStyleIdx="0" presStyleCnt="0"/>
      <dgm:spPr/>
    </dgm:pt>
    <dgm:pt modelId="{7791CB8A-82F8-440B-901E-81A71FD2A932}" type="pres">
      <dgm:prSet presAssocID="{D6301C93-EC3C-4C73-9A4F-C6567700F7EB}" presName="text_4" presStyleLbl="revTx" presStyleIdx="2" presStyleCnt="3" custScaleX="109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81412B-8166-4650-ABB1-656073CA92C6}" type="presOf" srcId="{A09B1FDF-ADA6-4F65-8C71-ABA614476B03}" destId="{A5D35DA0-C06C-43C1-82EF-39FF9D82FFC8}" srcOrd="0" destOrd="0" presId="urn:microsoft.com/office/officeart/2008/layout/CircularPictureCallout"/>
    <dgm:cxn modelId="{1B3B7BF0-F704-4702-A81D-3A7C6D3B97F5}" type="presOf" srcId="{869B4E46-5AE0-481F-A892-B85265DAAC8D}" destId="{182C6AA3-7E4E-4D5C-8A0F-35778731F980}" srcOrd="0" destOrd="0" presId="urn:microsoft.com/office/officeart/2008/layout/CircularPictureCallout"/>
    <dgm:cxn modelId="{34461595-BB30-454F-8D5B-6FFAF7C105CC}" type="presOf" srcId="{5AFDD749-FBEB-4A66-8180-F2ECB9346F44}" destId="{5C9FA383-575E-4DB4-A99D-27839A437438}" srcOrd="0" destOrd="0" presId="urn:microsoft.com/office/officeart/2008/layout/CircularPictureCallout"/>
    <dgm:cxn modelId="{5C68E00D-5C11-4152-8612-830E9AD2B118}" type="presOf" srcId="{03BD55D1-B5AC-424A-9DDE-A5D047FDA523}" destId="{2EA1EE92-DFFC-4664-9306-40CD1E483C1B}" srcOrd="0" destOrd="0" presId="urn:microsoft.com/office/officeart/2008/layout/CircularPictureCallout"/>
    <dgm:cxn modelId="{DBDBE414-0783-48CB-96CA-0B031E9D45FD}" type="presOf" srcId="{C73F63F5-4117-4C0B-B6A7-8F78F00AC8B8}" destId="{3C4FF1EA-970D-43C8-84D2-01986F7E96AC}" srcOrd="0" destOrd="0" presId="urn:microsoft.com/office/officeart/2008/layout/CircularPictureCallout"/>
    <dgm:cxn modelId="{E3FA7221-601C-4DEB-93B5-0042FC1F93EB}" type="presOf" srcId="{D6301C93-EC3C-4C73-9A4F-C6567700F7EB}" destId="{7791CB8A-82F8-440B-901E-81A71FD2A932}" srcOrd="0" destOrd="0" presId="urn:microsoft.com/office/officeart/2008/layout/CircularPictureCallout"/>
    <dgm:cxn modelId="{7116A665-2996-47F4-9196-27F5377D4D43}" srcId="{869B4E46-5AE0-481F-A892-B85265DAAC8D}" destId="{2D99D7F2-C9C6-4DFC-91BC-6F644A9AADEF}" srcOrd="1" destOrd="0" parTransId="{B9EBB37A-BB1C-4B27-AD74-767F652BE7FD}" sibTransId="{BEF5D8AF-2302-4D16-81B8-01D6CA5FD598}"/>
    <dgm:cxn modelId="{7BED6AE9-2C96-4E99-8437-2EC688210270}" type="presOf" srcId="{B865A341-908E-4319-B0C3-8E3A273C4D58}" destId="{523A4692-398A-4030-BC8F-6FCFF4FF9D19}" srcOrd="0" destOrd="0" presId="urn:microsoft.com/office/officeart/2008/layout/CircularPictureCallout"/>
    <dgm:cxn modelId="{F21089F2-B21D-4405-B2A3-92C12A8D33E1}" type="presOf" srcId="{2D99D7F2-C9C6-4DFC-91BC-6F644A9AADEF}" destId="{12DDE3AB-FB3C-483E-9177-3BA87D647A1C}" srcOrd="0" destOrd="0" presId="urn:microsoft.com/office/officeart/2008/layout/CircularPictureCallout"/>
    <dgm:cxn modelId="{D92D0910-95A6-4A3B-AABE-59EDFCC541E0}" srcId="{869B4E46-5AE0-481F-A892-B85265DAAC8D}" destId="{C73F63F5-4117-4C0B-B6A7-8F78F00AC8B8}" srcOrd="0" destOrd="0" parTransId="{012664A8-6322-4CDF-9AB5-EC4B531C6A12}" sibTransId="{B865A341-908E-4319-B0C3-8E3A273C4D58}"/>
    <dgm:cxn modelId="{EE9A6CA1-6CC1-471F-8173-5360AFE3DDAB}" srcId="{869B4E46-5AE0-481F-A892-B85265DAAC8D}" destId="{D6301C93-EC3C-4C73-9A4F-C6567700F7EB}" srcOrd="3" destOrd="0" parTransId="{1D460EF1-D41A-4233-A313-666F145DF579}" sibTransId="{03BD55D1-B5AC-424A-9DDE-A5D047FDA523}"/>
    <dgm:cxn modelId="{36D9C479-E33E-474C-A5AE-883DE5EEF454}" type="presOf" srcId="{BEF5D8AF-2302-4D16-81B8-01D6CA5FD598}" destId="{6BAC81D4-43D8-46DF-9AC2-607B303E1700}" srcOrd="0" destOrd="0" presId="urn:microsoft.com/office/officeart/2008/layout/CircularPictureCallout"/>
    <dgm:cxn modelId="{691F6738-B24D-4988-8363-ACABA0ACD10F}" srcId="{869B4E46-5AE0-481F-A892-B85265DAAC8D}" destId="{A09B1FDF-ADA6-4F65-8C71-ABA614476B03}" srcOrd="2" destOrd="0" parTransId="{8B135531-E469-4F1F-AC56-2547379B8D22}" sibTransId="{5AFDD749-FBEB-4A66-8180-F2ECB9346F44}"/>
    <dgm:cxn modelId="{0DC128DD-00E3-476A-B5DB-B61E552C8C36}" type="presParOf" srcId="{182C6AA3-7E4E-4D5C-8A0F-35778731F980}" destId="{937A34AF-5BE9-480C-9719-16C465AD4FB8}" srcOrd="0" destOrd="0" presId="urn:microsoft.com/office/officeart/2008/layout/CircularPictureCallout"/>
    <dgm:cxn modelId="{9613ED46-E394-4C15-A2FC-C0C917ED60EF}" type="presParOf" srcId="{937A34AF-5BE9-480C-9719-16C465AD4FB8}" destId="{66D292B6-6069-4B62-BAE0-834A00BE63BA}" srcOrd="0" destOrd="0" presId="urn:microsoft.com/office/officeart/2008/layout/CircularPictureCallout"/>
    <dgm:cxn modelId="{DB15F894-970A-44C9-8F44-AF1EF5E58924}" type="presParOf" srcId="{66D292B6-6069-4B62-BAE0-834A00BE63BA}" destId="{523A4692-398A-4030-BC8F-6FCFF4FF9D19}" srcOrd="0" destOrd="0" presId="urn:microsoft.com/office/officeart/2008/layout/CircularPictureCallout"/>
    <dgm:cxn modelId="{404F7D63-3EC2-4E8A-A522-2FDCF77D2610}" type="presParOf" srcId="{937A34AF-5BE9-480C-9719-16C465AD4FB8}" destId="{3C4FF1EA-970D-43C8-84D2-01986F7E96AC}" srcOrd="1" destOrd="0" presId="urn:microsoft.com/office/officeart/2008/layout/CircularPictureCallout"/>
    <dgm:cxn modelId="{848CA0A9-DE9B-4C0B-A5CD-A3ADF8820954}" type="presParOf" srcId="{937A34AF-5BE9-480C-9719-16C465AD4FB8}" destId="{0AD55818-0AE0-49FD-BFD8-2B6308AC23E7}" srcOrd="2" destOrd="0" presId="urn:microsoft.com/office/officeart/2008/layout/CircularPictureCallout"/>
    <dgm:cxn modelId="{DFCB64B8-7B43-4FA2-B802-2613A597BF9C}" type="presParOf" srcId="{0AD55818-0AE0-49FD-BFD8-2B6308AC23E7}" destId="{6BAC81D4-43D8-46DF-9AC2-607B303E1700}" srcOrd="0" destOrd="0" presId="urn:microsoft.com/office/officeart/2008/layout/CircularPictureCallout"/>
    <dgm:cxn modelId="{F2983256-DDF9-4B48-A368-442AF7FF087D}" type="presParOf" srcId="{937A34AF-5BE9-480C-9719-16C465AD4FB8}" destId="{93FE5D57-7DC5-49A4-8060-CC2F6D47A754}" srcOrd="3" destOrd="0" presId="urn:microsoft.com/office/officeart/2008/layout/CircularPictureCallout"/>
    <dgm:cxn modelId="{7EB32CB8-7511-464E-81B7-C4B253AFA75D}" type="presParOf" srcId="{937A34AF-5BE9-480C-9719-16C465AD4FB8}" destId="{A329F0DE-BBE6-4DEF-BFBF-16A5935F5A6C}" srcOrd="4" destOrd="0" presId="urn:microsoft.com/office/officeart/2008/layout/CircularPictureCallout"/>
    <dgm:cxn modelId="{E135EB31-D192-47C6-8B31-A0F5F3B2AA27}" type="presParOf" srcId="{A329F0DE-BBE6-4DEF-BFBF-16A5935F5A6C}" destId="{12DDE3AB-FB3C-483E-9177-3BA87D647A1C}" srcOrd="0" destOrd="0" presId="urn:microsoft.com/office/officeart/2008/layout/CircularPictureCallout"/>
    <dgm:cxn modelId="{64EF45FF-96B6-4FFA-992F-7B1DEAC2AEAC}" type="presParOf" srcId="{937A34AF-5BE9-480C-9719-16C465AD4FB8}" destId="{CA181DAF-09E6-4473-8CF8-60F50C8A9FD3}" srcOrd="5" destOrd="0" presId="urn:microsoft.com/office/officeart/2008/layout/CircularPictureCallout"/>
    <dgm:cxn modelId="{AA62638E-97F2-4D9D-95DA-A58295D43D78}" type="presParOf" srcId="{CA181DAF-09E6-4473-8CF8-60F50C8A9FD3}" destId="{5C9FA383-575E-4DB4-A99D-27839A437438}" srcOrd="0" destOrd="0" presId="urn:microsoft.com/office/officeart/2008/layout/CircularPictureCallout"/>
    <dgm:cxn modelId="{EFF1A2B0-EFF8-4EF7-87DD-6587A77777BE}" type="presParOf" srcId="{937A34AF-5BE9-480C-9719-16C465AD4FB8}" destId="{6AB0366E-C99E-4974-9533-34F2FFD65F4D}" srcOrd="6" destOrd="0" presId="urn:microsoft.com/office/officeart/2008/layout/CircularPictureCallout"/>
    <dgm:cxn modelId="{19E337BC-FCFE-484B-B44C-D88364CB8A4E}" type="presParOf" srcId="{937A34AF-5BE9-480C-9719-16C465AD4FB8}" destId="{EDC41B43-B5BB-45DB-AA57-C54890580F24}" srcOrd="7" destOrd="0" presId="urn:microsoft.com/office/officeart/2008/layout/CircularPictureCallout"/>
    <dgm:cxn modelId="{09159117-D58F-4636-BEB5-9C809B49DFEF}" type="presParOf" srcId="{EDC41B43-B5BB-45DB-AA57-C54890580F24}" destId="{A5D35DA0-C06C-43C1-82EF-39FF9D82FFC8}" srcOrd="0" destOrd="0" presId="urn:microsoft.com/office/officeart/2008/layout/CircularPictureCallout"/>
    <dgm:cxn modelId="{2EB56024-FF4E-4C42-831F-C63CBD1762A9}" type="presParOf" srcId="{937A34AF-5BE9-480C-9719-16C465AD4FB8}" destId="{A6B03DAF-FE75-4157-9580-9167113643AC}" srcOrd="8" destOrd="0" presId="urn:microsoft.com/office/officeart/2008/layout/CircularPictureCallout"/>
    <dgm:cxn modelId="{FFBE7782-ED4F-435C-9855-D2F8B710DE3A}" type="presParOf" srcId="{A6B03DAF-FE75-4157-9580-9167113643AC}" destId="{2EA1EE92-DFFC-4664-9306-40CD1E483C1B}" srcOrd="0" destOrd="0" presId="urn:microsoft.com/office/officeart/2008/layout/CircularPictureCallout"/>
    <dgm:cxn modelId="{800E1D70-B457-43B4-8621-975860461B57}" type="presParOf" srcId="{937A34AF-5BE9-480C-9719-16C465AD4FB8}" destId="{C16FBA3C-FADA-476D-AE7C-54ECA9388009}" srcOrd="9" destOrd="0" presId="urn:microsoft.com/office/officeart/2008/layout/CircularPictureCallout"/>
    <dgm:cxn modelId="{7FE6691C-65C0-4794-A5C3-83AC74E2FC7F}" type="presParOf" srcId="{937A34AF-5BE9-480C-9719-16C465AD4FB8}" destId="{CE7F055D-3594-4D8E-8EEC-B110BE6019E5}" srcOrd="10" destOrd="0" presId="urn:microsoft.com/office/officeart/2008/layout/CircularPictureCallout"/>
    <dgm:cxn modelId="{AACEC7F3-BB52-4295-9166-39AC9C6F4A4F}" type="presParOf" srcId="{CE7F055D-3594-4D8E-8EEC-B110BE6019E5}" destId="{7791CB8A-82F8-440B-901E-81A71FD2A93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1DE409-05A9-4878-AB51-CDE3DF214694}" type="doc">
      <dgm:prSet loTypeId="urn:microsoft.com/office/officeart/2008/layout/VerticalCurvedList" loCatId="list" qsTypeId="urn:microsoft.com/office/officeart/2005/8/quickstyle/simple1#7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F2EA35-D0B9-4BAF-B193-A0EBD4DC681D}">
      <dgm:prSet phldrT="[Текст]" custT="1"/>
      <dgm:spPr/>
      <dgm:t>
        <a:bodyPr/>
        <a:lstStyle/>
        <a:p>
          <a:r>
            <a:rPr lang="ru-RU" sz="3200" b="1" dirty="0" smtClean="0"/>
            <a:t>Альдегіди</a:t>
          </a:r>
          <a:endParaRPr lang="ru-RU" sz="3200" b="1" dirty="0"/>
        </a:p>
      </dgm:t>
    </dgm:pt>
    <dgm:pt modelId="{040CA8FB-67F1-4106-97EF-2AF82A6A77D3}" type="parTrans" cxnId="{6A612D19-3EBF-4C2A-9224-CB0306BEB1D9}">
      <dgm:prSet/>
      <dgm:spPr/>
      <dgm:t>
        <a:bodyPr/>
        <a:lstStyle/>
        <a:p>
          <a:endParaRPr lang="ru-RU"/>
        </a:p>
      </dgm:t>
    </dgm:pt>
    <dgm:pt modelId="{37F4C97D-DCA7-48A9-B424-895012DCE577}" type="sibTrans" cxnId="{6A612D19-3EBF-4C2A-9224-CB0306BEB1D9}">
      <dgm:prSet/>
      <dgm:spPr/>
      <dgm:t>
        <a:bodyPr/>
        <a:lstStyle/>
        <a:p>
          <a:endParaRPr lang="ru-RU"/>
        </a:p>
      </dgm:t>
    </dgm:pt>
    <dgm:pt modelId="{C52A1231-0627-4DD7-80F6-E166B7C687E7}">
      <dgm:prSet phldrT="[Текст]" custT="1"/>
      <dgm:spPr/>
      <dgm:t>
        <a:bodyPr/>
        <a:lstStyle/>
        <a:p>
          <a:r>
            <a:rPr lang="ru-RU" sz="3200" b="1" dirty="0" smtClean="0"/>
            <a:t>Пероксидні сполуки</a:t>
          </a:r>
          <a:endParaRPr lang="ru-RU" sz="3200" b="1" dirty="0"/>
        </a:p>
      </dgm:t>
    </dgm:pt>
    <dgm:pt modelId="{B12988A4-D639-41E8-8B9F-C73191BB22F5}" type="parTrans" cxnId="{A3E87FB4-B9C4-47F3-93C9-B4E0FAD63188}">
      <dgm:prSet/>
      <dgm:spPr/>
      <dgm:t>
        <a:bodyPr/>
        <a:lstStyle/>
        <a:p>
          <a:endParaRPr lang="ru-RU"/>
        </a:p>
      </dgm:t>
    </dgm:pt>
    <dgm:pt modelId="{133E32E9-7344-41DD-A322-EFEAB9484B62}" type="sibTrans" cxnId="{A3E87FB4-B9C4-47F3-93C9-B4E0FAD63188}">
      <dgm:prSet/>
      <dgm:spPr/>
      <dgm:t>
        <a:bodyPr/>
        <a:lstStyle/>
        <a:p>
          <a:endParaRPr lang="ru-RU"/>
        </a:p>
      </dgm:t>
    </dgm:pt>
    <dgm:pt modelId="{0031F526-1020-43CD-979C-3EA1687438C8}">
      <dgm:prSet phldrT="[Текст]" custT="1"/>
      <dgm:spPr/>
      <dgm:t>
        <a:bodyPr/>
        <a:lstStyle/>
        <a:p>
          <a:r>
            <a:rPr lang="uk-UA" sz="3200" b="1" dirty="0" err="1" smtClean="0"/>
            <a:t>Надоцтова</a:t>
          </a:r>
          <a:r>
            <a:rPr lang="uk-UA" sz="3200" b="1" dirty="0" smtClean="0"/>
            <a:t> кислота</a:t>
          </a:r>
          <a:endParaRPr lang="ru-RU" sz="3200" b="1" dirty="0"/>
        </a:p>
      </dgm:t>
    </dgm:pt>
    <dgm:pt modelId="{1E58E3B9-D273-4E08-A02E-E78C85934DD1}" type="parTrans" cxnId="{75D1B0BE-8E92-4546-95D7-DF4C7A5EA803}">
      <dgm:prSet/>
      <dgm:spPr/>
      <dgm:t>
        <a:bodyPr/>
        <a:lstStyle/>
        <a:p>
          <a:endParaRPr lang="ru-RU"/>
        </a:p>
      </dgm:t>
    </dgm:pt>
    <dgm:pt modelId="{1CB8F6FF-B90F-41B6-BE29-A9648E9E3E17}" type="sibTrans" cxnId="{75D1B0BE-8E92-4546-95D7-DF4C7A5EA803}">
      <dgm:prSet/>
      <dgm:spPr/>
      <dgm:t>
        <a:bodyPr/>
        <a:lstStyle/>
        <a:p>
          <a:endParaRPr lang="ru-RU"/>
        </a:p>
      </dgm:t>
    </dgm:pt>
    <dgm:pt modelId="{87C0F9A5-6339-429A-8FFB-7AFBB07B0B95}">
      <dgm:prSet phldrT="[Текст]" custT="1"/>
      <dgm:spPr/>
      <dgm:t>
        <a:bodyPr/>
        <a:lstStyle/>
        <a:p>
          <a:r>
            <a:rPr lang="uk-UA" sz="3200" b="1" dirty="0" smtClean="0"/>
            <a:t>Аміни</a:t>
          </a:r>
          <a:endParaRPr lang="ru-RU" sz="3200" b="1" dirty="0"/>
        </a:p>
      </dgm:t>
    </dgm:pt>
    <dgm:pt modelId="{D402DADD-5C80-49E6-88CC-A87B73C77BF2}" type="parTrans" cxnId="{FE561ADB-F71B-4274-96FB-6BB45DB66EBC}">
      <dgm:prSet/>
      <dgm:spPr/>
      <dgm:t>
        <a:bodyPr/>
        <a:lstStyle/>
        <a:p>
          <a:endParaRPr lang="ru-RU"/>
        </a:p>
      </dgm:t>
    </dgm:pt>
    <dgm:pt modelId="{4E91D752-8846-4F6E-8B68-ECDDE2BE2842}" type="sibTrans" cxnId="{FE561ADB-F71B-4274-96FB-6BB45DB66EBC}">
      <dgm:prSet/>
      <dgm:spPr/>
      <dgm:t>
        <a:bodyPr/>
        <a:lstStyle/>
        <a:p>
          <a:endParaRPr lang="ru-RU"/>
        </a:p>
      </dgm:t>
    </dgm:pt>
    <dgm:pt modelId="{C9529AA2-8211-42CA-861F-C8B283518C05}">
      <dgm:prSet phldrT="[Текст]" custT="1"/>
      <dgm:spPr/>
      <dgm:t>
        <a:bodyPr/>
        <a:lstStyle/>
        <a:p>
          <a:r>
            <a:rPr lang="ru-RU" sz="3200" b="1" dirty="0" smtClean="0"/>
            <a:t>Гуанідини</a:t>
          </a:r>
          <a:endParaRPr lang="ru-RU" sz="3200" b="1" dirty="0"/>
        </a:p>
      </dgm:t>
    </dgm:pt>
    <dgm:pt modelId="{A4674736-2895-4839-B264-A9019109F671}" type="parTrans" cxnId="{138A12A2-8E1B-484E-A3B7-6427BD06C5C9}">
      <dgm:prSet/>
      <dgm:spPr/>
      <dgm:t>
        <a:bodyPr/>
        <a:lstStyle/>
        <a:p>
          <a:endParaRPr lang="ru-RU"/>
        </a:p>
      </dgm:t>
    </dgm:pt>
    <dgm:pt modelId="{5DA8FFDD-1B1D-4ED7-B8FC-5879D89D4B94}" type="sibTrans" cxnId="{138A12A2-8E1B-484E-A3B7-6427BD06C5C9}">
      <dgm:prSet/>
      <dgm:spPr/>
      <dgm:t>
        <a:bodyPr/>
        <a:lstStyle/>
        <a:p>
          <a:endParaRPr lang="ru-RU"/>
        </a:p>
      </dgm:t>
    </dgm:pt>
    <dgm:pt modelId="{B8FBA990-DEAE-4F0F-86A8-235B3BC0A059}" type="pres">
      <dgm:prSet presAssocID="{041DE409-05A9-4878-AB51-CDE3DF2146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F7C850A-91E4-4201-A3D2-671F7F6536DD}" type="pres">
      <dgm:prSet presAssocID="{041DE409-05A9-4878-AB51-CDE3DF214694}" presName="Name1" presStyleCnt="0"/>
      <dgm:spPr/>
      <dgm:t>
        <a:bodyPr/>
        <a:lstStyle/>
        <a:p>
          <a:endParaRPr lang="ru-RU"/>
        </a:p>
      </dgm:t>
    </dgm:pt>
    <dgm:pt modelId="{57B95F4A-81B5-4B38-BD02-0D128DB2DD5F}" type="pres">
      <dgm:prSet presAssocID="{041DE409-05A9-4878-AB51-CDE3DF214694}" presName="cycle" presStyleCnt="0"/>
      <dgm:spPr/>
      <dgm:t>
        <a:bodyPr/>
        <a:lstStyle/>
        <a:p>
          <a:endParaRPr lang="ru-RU"/>
        </a:p>
      </dgm:t>
    </dgm:pt>
    <dgm:pt modelId="{EDACD97E-4DB8-47E9-BA8C-CFFA5F203BCA}" type="pres">
      <dgm:prSet presAssocID="{041DE409-05A9-4878-AB51-CDE3DF214694}" presName="srcNode" presStyleLbl="node1" presStyleIdx="0" presStyleCnt="5"/>
      <dgm:spPr/>
      <dgm:t>
        <a:bodyPr/>
        <a:lstStyle/>
        <a:p>
          <a:endParaRPr lang="ru-RU"/>
        </a:p>
      </dgm:t>
    </dgm:pt>
    <dgm:pt modelId="{36C522DE-6B3F-4936-B636-399BA557F0E8}" type="pres">
      <dgm:prSet presAssocID="{041DE409-05A9-4878-AB51-CDE3DF214694}" presName="conn" presStyleLbl="parChTrans1D2" presStyleIdx="0" presStyleCnt="1"/>
      <dgm:spPr/>
      <dgm:t>
        <a:bodyPr/>
        <a:lstStyle/>
        <a:p>
          <a:endParaRPr lang="ru-RU"/>
        </a:p>
      </dgm:t>
    </dgm:pt>
    <dgm:pt modelId="{37CFA8AC-97DD-4566-8EBB-7C2C415BF60B}" type="pres">
      <dgm:prSet presAssocID="{041DE409-05A9-4878-AB51-CDE3DF214694}" presName="extraNode" presStyleLbl="node1" presStyleIdx="0" presStyleCnt="5"/>
      <dgm:spPr/>
      <dgm:t>
        <a:bodyPr/>
        <a:lstStyle/>
        <a:p>
          <a:endParaRPr lang="ru-RU"/>
        </a:p>
      </dgm:t>
    </dgm:pt>
    <dgm:pt modelId="{A66AA94B-6576-4C08-A29D-3C032800D99D}" type="pres">
      <dgm:prSet presAssocID="{041DE409-05A9-4878-AB51-CDE3DF214694}" presName="dstNode" presStyleLbl="node1" presStyleIdx="0" presStyleCnt="5"/>
      <dgm:spPr/>
      <dgm:t>
        <a:bodyPr/>
        <a:lstStyle/>
        <a:p>
          <a:endParaRPr lang="ru-RU"/>
        </a:p>
      </dgm:t>
    </dgm:pt>
    <dgm:pt modelId="{35A76C8A-07FC-475D-821F-F9BBC9F65A36}" type="pres">
      <dgm:prSet presAssocID="{0CF2EA35-D0B9-4BAF-B193-A0EBD4DC681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06B77-EDA1-44DA-9691-789C108D1E4D}" type="pres">
      <dgm:prSet presAssocID="{0CF2EA35-D0B9-4BAF-B193-A0EBD4DC681D}" presName="accent_1" presStyleCnt="0"/>
      <dgm:spPr/>
      <dgm:t>
        <a:bodyPr/>
        <a:lstStyle/>
        <a:p>
          <a:endParaRPr lang="ru-RU"/>
        </a:p>
      </dgm:t>
    </dgm:pt>
    <dgm:pt modelId="{FB61B54D-BA09-428F-9D21-BB37E6BFF6CD}" type="pres">
      <dgm:prSet presAssocID="{0CF2EA35-D0B9-4BAF-B193-A0EBD4DC681D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60884EB8-2D89-45AB-BDA3-E464D7E596F6}" type="pres">
      <dgm:prSet presAssocID="{C52A1231-0627-4DD7-80F6-E166B7C687E7}" presName="text_2" presStyleLbl="node1" presStyleIdx="1" presStyleCnt="5" custScaleY="143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72899-BBBD-4E3F-989B-A10F7F68101F}" type="pres">
      <dgm:prSet presAssocID="{C52A1231-0627-4DD7-80F6-E166B7C687E7}" presName="accent_2" presStyleCnt="0"/>
      <dgm:spPr/>
      <dgm:t>
        <a:bodyPr/>
        <a:lstStyle/>
        <a:p>
          <a:endParaRPr lang="ru-RU"/>
        </a:p>
      </dgm:t>
    </dgm:pt>
    <dgm:pt modelId="{6AA4166F-3541-45EE-8DCF-D1CEE0812B51}" type="pres">
      <dgm:prSet presAssocID="{C52A1231-0627-4DD7-80F6-E166B7C687E7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9ECCA4B0-86A8-4B06-BC81-8A7E6C542FF3}" type="pres">
      <dgm:prSet presAssocID="{0031F526-1020-43CD-979C-3EA1687438C8}" presName="text_3" presStyleLbl="node1" presStyleIdx="2" presStyleCnt="5" custScaleY="160130" custLinFactNeighborX="1315" custLinFactNeighborY="1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FC9D1-ABCF-4F5E-B932-495E2364D2A2}" type="pres">
      <dgm:prSet presAssocID="{0031F526-1020-43CD-979C-3EA1687438C8}" presName="accent_3" presStyleCnt="0"/>
      <dgm:spPr/>
      <dgm:t>
        <a:bodyPr/>
        <a:lstStyle/>
        <a:p>
          <a:endParaRPr lang="ru-RU"/>
        </a:p>
      </dgm:t>
    </dgm:pt>
    <dgm:pt modelId="{CDE2D514-DE47-4BB4-BC7B-64839516896A}" type="pres">
      <dgm:prSet presAssocID="{0031F526-1020-43CD-979C-3EA1687438C8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B30719F9-DD96-4697-B51D-F90D41E984AA}" type="pres">
      <dgm:prSet presAssocID="{87C0F9A5-6339-429A-8FFB-7AFBB07B0B9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1DEB9-6A5D-4036-B147-F84AEE35CBB3}" type="pres">
      <dgm:prSet presAssocID="{87C0F9A5-6339-429A-8FFB-7AFBB07B0B95}" presName="accent_4" presStyleCnt="0"/>
      <dgm:spPr/>
      <dgm:t>
        <a:bodyPr/>
        <a:lstStyle/>
        <a:p>
          <a:endParaRPr lang="ru-RU"/>
        </a:p>
      </dgm:t>
    </dgm:pt>
    <dgm:pt modelId="{D3223063-E752-4C76-8EAA-3122645EDF33}" type="pres">
      <dgm:prSet presAssocID="{87C0F9A5-6339-429A-8FFB-7AFBB07B0B95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FF9FCC78-CE91-4337-AB44-27A1354FE0C1}" type="pres">
      <dgm:prSet presAssocID="{C9529AA2-8211-42CA-861F-C8B283518C0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B49CC-8594-4A10-8C35-645F0A78DA88}" type="pres">
      <dgm:prSet presAssocID="{C9529AA2-8211-42CA-861F-C8B283518C05}" presName="accent_5" presStyleCnt="0"/>
      <dgm:spPr/>
      <dgm:t>
        <a:bodyPr/>
        <a:lstStyle/>
        <a:p>
          <a:endParaRPr lang="ru-RU"/>
        </a:p>
      </dgm:t>
    </dgm:pt>
    <dgm:pt modelId="{1C1BEC7D-137E-4F6C-823F-377A04AFC0D5}" type="pres">
      <dgm:prSet presAssocID="{C9529AA2-8211-42CA-861F-C8B283518C05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271F097A-6336-4F40-B368-9E0249B465B4}" type="presOf" srcId="{0031F526-1020-43CD-979C-3EA1687438C8}" destId="{9ECCA4B0-86A8-4B06-BC81-8A7E6C542FF3}" srcOrd="0" destOrd="0" presId="urn:microsoft.com/office/officeart/2008/layout/VerticalCurvedList"/>
    <dgm:cxn modelId="{138A12A2-8E1B-484E-A3B7-6427BD06C5C9}" srcId="{041DE409-05A9-4878-AB51-CDE3DF214694}" destId="{C9529AA2-8211-42CA-861F-C8B283518C05}" srcOrd="4" destOrd="0" parTransId="{A4674736-2895-4839-B264-A9019109F671}" sibTransId="{5DA8FFDD-1B1D-4ED7-B8FC-5879D89D4B94}"/>
    <dgm:cxn modelId="{DCCC32EE-6A0E-4B7F-A381-E289198AD8DB}" type="presOf" srcId="{C9529AA2-8211-42CA-861F-C8B283518C05}" destId="{FF9FCC78-CE91-4337-AB44-27A1354FE0C1}" srcOrd="0" destOrd="0" presId="urn:microsoft.com/office/officeart/2008/layout/VerticalCurvedList"/>
    <dgm:cxn modelId="{35C2FFD5-83D7-4E8D-B505-B3C250C898F5}" type="presOf" srcId="{0CF2EA35-D0B9-4BAF-B193-A0EBD4DC681D}" destId="{35A76C8A-07FC-475D-821F-F9BBC9F65A36}" srcOrd="0" destOrd="0" presId="urn:microsoft.com/office/officeart/2008/layout/VerticalCurvedList"/>
    <dgm:cxn modelId="{7C617454-3275-41D4-AC04-6E7DD2FEA52B}" type="presOf" srcId="{37F4C97D-DCA7-48A9-B424-895012DCE577}" destId="{36C522DE-6B3F-4936-B636-399BA557F0E8}" srcOrd="0" destOrd="0" presId="urn:microsoft.com/office/officeart/2008/layout/VerticalCurvedList"/>
    <dgm:cxn modelId="{A3E87FB4-B9C4-47F3-93C9-B4E0FAD63188}" srcId="{041DE409-05A9-4878-AB51-CDE3DF214694}" destId="{C52A1231-0627-4DD7-80F6-E166B7C687E7}" srcOrd="1" destOrd="0" parTransId="{B12988A4-D639-41E8-8B9F-C73191BB22F5}" sibTransId="{133E32E9-7344-41DD-A322-EFEAB9484B62}"/>
    <dgm:cxn modelId="{FE561ADB-F71B-4274-96FB-6BB45DB66EBC}" srcId="{041DE409-05A9-4878-AB51-CDE3DF214694}" destId="{87C0F9A5-6339-429A-8FFB-7AFBB07B0B95}" srcOrd="3" destOrd="0" parTransId="{D402DADD-5C80-49E6-88CC-A87B73C77BF2}" sibTransId="{4E91D752-8846-4F6E-8B68-ECDDE2BE2842}"/>
    <dgm:cxn modelId="{5DE4CC39-3414-4F98-9B5B-44F16FE4C477}" type="presOf" srcId="{C52A1231-0627-4DD7-80F6-E166B7C687E7}" destId="{60884EB8-2D89-45AB-BDA3-E464D7E596F6}" srcOrd="0" destOrd="0" presId="urn:microsoft.com/office/officeart/2008/layout/VerticalCurvedList"/>
    <dgm:cxn modelId="{AB659506-A9CE-4D16-8805-6F9CA3ACA01C}" type="presOf" srcId="{041DE409-05A9-4878-AB51-CDE3DF214694}" destId="{B8FBA990-DEAE-4F0F-86A8-235B3BC0A059}" srcOrd="0" destOrd="0" presId="urn:microsoft.com/office/officeart/2008/layout/VerticalCurvedList"/>
    <dgm:cxn modelId="{6A612D19-3EBF-4C2A-9224-CB0306BEB1D9}" srcId="{041DE409-05A9-4878-AB51-CDE3DF214694}" destId="{0CF2EA35-D0B9-4BAF-B193-A0EBD4DC681D}" srcOrd="0" destOrd="0" parTransId="{040CA8FB-67F1-4106-97EF-2AF82A6A77D3}" sibTransId="{37F4C97D-DCA7-48A9-B424-895012DCE577}"/>
    <dgm:cxn modelId="{A4D34B88-C306-454B-B6AA-F7BFE20A07EC}" type="presOf" srcId="{87C0F9A5-6339-429A-8FFB-7AFBB07B0B95}" destId="{B30719F9-DD96-4697-B51D-F90D41E984AA}" srcOrd="0" destOrd="0" presId="urn:microsoft.com/office/officeart/2008/layout/VerticalCurvedList"/>
    <dgm:cxn modelId="{75D1B0BE-8E92-4546-95D7-DF4C7A5EA803}" srcId="{041DE409-05A9-4878-AB51-CDE3DF214694}" destId="{0031F526-1020-43CD-979C-3EA1687438C8}" srcOrd="2" destOrd="0" parTransId="{1E58E3B9-D273-4E08-A02E-E78C85934DD1}" sibTransId="{1CB8F6FF-B90F-41B6-BE29-A9648E9E3E17}"/>
    <dgm:cxn modelId="{480CFC64-414F-4D9B-81EE-2BD19D3961AB}" type="presParOf" srcId="{B8FBA990-DEAE-4F0F-86A8-235B3BC0A059}" destId="{AF7C850A-91E4-4201-A3D2-671F7F6536DD}" srcOrd="0" destOrd="0" presId="urn:microsoft.com/office/officeart/2008/layout/VerticalCurvedList"/>
    <dgm:cxn modelId="{AE2CC33B-AD11-4D3E-88E9-FBD63FCB6B91}" type="presParOf" srcId="{AF7C850A-91E4-4201-A3D2-671F7F6536DD}" destId="{57B95F4A-81B5-4B38-BD02-0D128DB2DD5F}" srcOrd="0" destOrd="0" presId="urn:microsoft.com/office/officeart/2008/layout/VerticalCurvedList"/>
    <dgm:cxn modelId="{2F8FB38E-31F2-4742-9D62-42438B71E6F9}" type="presParOf" srcId="{57B95F4A-81B5-4B38-BD02-0D128DB2DD5F}" destId="{EDACD97E-4DB8-47E9-BA8C-CFFA5F203BCA}" srcOrd="0" destOrd="0" presId="urn:microsoft.com/office/officeart/2008/layout/VerticalCurvedList"/>
    <dgm:cxn modelId="{04F77001-D384-4E95-B1D3-391A2307FE4E}" type="presParOf" srcId="{57B95F4A-81B5-4B38-BD02-0D128DB2DD5F}" destId="{36C522DE-6B3F-4936-B636-399BA557F0E8}" srcOrd="1" destOrd="0" presId="urn:microsoft.com/office/officeart/2008/layout/VerticalCurvedList"/>
    <dgm:cxn modelId="{8172ABF2-FE5F-476D-B0F0-164332C0F708}" type="presParOf" srcId="{57B95F4A-81B5-4B38-BD02-0D128DB2DD5F}" destId="{37CFA8AC-97DD-4566-8EBB-7C2C415BF60B}" srcOrd="2" destOrd="0" presId="urn:microsoft.com/office/officeart/2008/layout/VerticalCurvedList"/>
    <dgm:cxn modelId="{CEF7119C-BEEB-43EE-82C2-A0F738A5AA4A}" type="presParOf" srcId="{57B95F4A-81B5-4B38-BD02-0D128DB2DD5F}" destId="{A66AA94B-6576-4C08-A29D-3C032800D99D}" srcOrd="3" destOrd="0" presId="urn:microsoft.com/office/officeart/2008/layout/VerticalCurvedList"/>
    <dgm:cxn modelId="{42B0FBFB-42C2-4910-9FDC-2F0FC04B8592}" type="presParOf" srcId="{AF7C850A-91E4-4201-A3D2-671F7F6536DD}" destId="{35A76C8A-07FC-475D-821F-F9BBC9F65A36}" srcOrd="1" destOrd="0" presId="urn:microsoft.com/office/officeart/2008/layout/VerticalCurvedList"/>
    <dgm:cxn modelId="{75A558A9-7691-49CA-98F0-31CD57A430FC}" type="presParOf" srcId="{AF7C850A-91E4-4201-A3D2-671F7F6536DD}" destId="{EAE06B77-EDA1-44DA-9691-789C108D1E4D}" srcOrd="2" destOrd="0" presId="urn:microsoft.com/office/officeart/2008/layout/VerticalCurvedList"/>
    <dgm:cxn modelId="{38DD88BC-CFFB-4CBE-843B-C445F75EAD9F}" type="presParOf" srcId="{EAE06B77-EDA1-44DA-9691-789C108D1E4D}" destId="{FB61B54D-BA09-428F-9D21-BB37E6BFF6CD}" srcOrd="0" destOrd="0" presId="urn:microsoft.com/office/officeart/2008/layout/VerticalCurvedList"/>
    <dgm:cxn modelId="{482E18B8-CD07-44B8-ACDC-0B61041C70EB}" type="presParOf" srcId="{AF7C850A-91E4-4201-A3D2-671F7F6536DD}" destId="{60884EB8-2D89-45AB-BDA3-E464D7E596F6}" srcOrd="3" destOrd="0" presId="urn:microsoft.com/office/officeart/2008/layout/VerticalCurvedList"/>
    <dgm:cxn modelId="{BF9B5692-6891-4301-81C1-3157C9DEA52C}" type="presParOf" srcId="{AF7C850A-91E4-4201-A3D2-671F7F6536DD}" destId="{27F72899-BBBD-4E3F-989B-A10F7F68101F}" srcOrd="4" destOrd="0" presId="urn:microsoft.com/office/officeart/2008/layout/VerticalCurvedList"/>
    <dgm:cxn modelId="{3B4142AB-2210-4B73-AC15-93A121EC5069}" type="presParOf" srcId="{27F72899-BBBD-4E3F-989B-A10F7F68101F}" destId="{6AA4166F-3541-45EE-8DCF-D1CEE0812B51}" srcOrd="0" destOrd="0" presId="urn:microsoft.com/office/officeart/2008/layout/VerticalCurvedList"/>
    <dgm:cxn modelId="{3DDE5905-0E05-4D75-936A-31502ADD027B}" type="presParOf" srcId="{AF7C850A-91E4-4201-A3D2-671F7F6536DD}" destId="{9ECCA4B0-86A8-4B06-BC81-8A7E6C542FF3}" srcOrd="5" destOrd="0" presId="urn:microsoft.com/office/officeart/2008/layout/VerticalCurvedList"/>
    <dgm:cxn modelId="{4D91A976-F681-4005-9FF3-7F33738CADC6}" type="presParOf" srcId="{AF7C850A-91E4-4201-A3D2-671F7F6536DD}" destId="{B64FC9D1-ABCF-4F5E-B932-495E2364D2A2}" srcOrd="6" destOrd="0" presId="urn:microsoft.com/office/officeart/2008/layout/VerticalCurvedList"/>
    <dgm:cxn modelId="{84F3CCBB-966D-425B-B3A6-A2422096D750}" type="presParOf" srcId="{B64FC9D1-ABCF-4F5E-B932-495E2364D2A2}" destId="{CDE2D514-DE47-4BB4-BC7B-64839516896A}" srcOrd="0" destOrd="0" presId="urn:microsoft.com/office/officeart/2008/layout/VerticalCurvedList"/>
    <dgm:cxn modelId="{3E70773D-B19B-4C30-AEA6-5C94E4AFF439}" type="presParOf" srcId="{AF7C850A-91E4-4201-A3D2-671F7F6536DD}" destId="{B30719F9-DD96-4697-B51D-F90D41E984AA}" srcOrd="7" destOrd="0" presId="urn:microsoft.com/office/officeart/2008/layout/VerticalCurvedList"/>
    <dgm:cxn modelId="{307C07E1-1A57-4E41-A48E-8454EB5F7E56}" type="presParOf" srcId="{AF7C850A-91E4-4201-A3D2-671F7F6536DD}" destId="{06F1DEB9-6A5D-4036-B147-F84AEE35CBB3}" srcOrd="8" destOrd="0" presId="urn:microsoft.com/office/officeart/2008/layout/VerticalCurvedList"/>
    <dgm:cxn modelId="{BDC6F179-691E-4FB9-BFAC-56F72DDCA877}" type="presParOf" srcId="{06F1DEB9-6A5D-4036-B147-F84AEE35CBB3}" destId="{D3223063-E752-4C76-8EAA-3122645EDF33}" srcOrd="0" destOrd="0" presId="urn:microsoft.com/office/officeart/2008/layout/VerticalCurvedList"/>
    <dgm:cxn modelId="{0C8FF894-797C-4359-9BA9-25B1BEF33897}" type="presParOf" srcId="{AF7C850A-91E4-4201-A3D2-671F7F6536DD}" destId="{FF9FCC78-CE91-4337-AB44-27A1354FE0C1}" srcOrd="9" destOrd="0" presId="urn:microsoft.com/office/officeart/2008/layout/VerticalCurvedList"/>
    <dgm:cxn modelId="{8D72805E-999D-4BBF-ABAF-24ED4C1A1164}" type="presParOf" srcId="{AF7C850A-91E4-4201-A3D2-671F7F6536DD}" destId="{6CEB49CC-8594-4A10-8C35-645F0A78DA88}" srcOrd="10" destOrd="0" presId="urn:microsoft.com/office/officeart/2008/layout/VerticalCurvedList"/>
    <dgm:cxn modelId="{A65CA35C-9F6B-409F-A228-764EA74BB50E}" type="presParOf" srcId="{6CEB49CC-8594-4A10-8C35-645F0A78DA88}" destId="{1C1BEC7D-137E-4F6C-823F-377A04AFC0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3378FF-C64C-4230-9E61-ADD9ED3E8FAA}" type="doc">
      <dgm:prSet loTypeId="urn:microsoft.com/office/officeart/2005/8/layout/gear1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C39463D-7DE0-4EFC-AAFB-34EF0814127E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Ефективний</a:t>
          </a:r>
          <a:endParaRPr lang="ru-RU" sz="1600" b="1" dirty="0">
            <a:solidFill>
              <a:schemeClr val="tx1"/>
            </a:solidFill>
          </a:endParaRPr>
        </a:p>
      </dgm:t>
    </dgm:pt>
    <dgm:pt modelId="{8D4D75C2-9BF5-4A3F-8288-F020EAE9178F}" type="parTrans" cxnId="{D0709568-9C3D-4FF5-ADBF-882EB19C8E4E}">
      <dgm:prSet/>
      <dgm:spPr/>
      <dgm:t>
        <a:bodyPr/>
        <a:lstStyle/>
        <a:p>
          <a:endParaRPr lang="ru-RU"/>
        </a:p>
      </dgm:t>
    </dgm:pt>
    <dgm:pt modelId="{2EDBFD56-DED0-465A-8878-74365D370E4A}" type="sibTrans" cxnId="{D0709568-9C3D-4FF5-ADBF-882EB19C8E4E}">
      <dgm:prSet/>
      <dgm:spPr/>
      <dgm:t>
        <a:bodyPr/>
        <a:lstStyle/>
        <a:p>
          <a:endParaRPr lang="ru-RU"/>
        </a:p>
      </dgm:t>
    </dgm:pt>
    <dgm:pt modelId="{85525B8C-ADED-44E4-A2A8-354B570864A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Безпечний</a:t>
          </a:r>
          <a:endParaRPr lang="ru-RU" sz="1600" b="1" dirty="0">
            <a:solidFill>
              <a:schemeClr val="tx1"/>
            </a:solidFill>
          </a:endParaRPr>
        </a:p>
      </dgm:t>
    </dgm:pt>
    <dgm:pt modelId="{50367BD8-22AE-45E0-85AC-522C87F0E0A5}" type="parTrans" cxnId="{3AC7A1BC-E74D-4140-B4BC-0D6C41FA3E40}">
      <dgm:prSet/>
      <dgm:spPr/>
      <dgm:t>
        <a:bodyPr/>
        <a:lstStyle/>
        <a:p>
          <a:endParaRPr lang="ru-RU"/>
        </a:p>
      </dgm:t>
    </dgm:pt>
    <dgm:pt modelId="{F1FD569B-4C4D-4CB0-B89C-FD0CE087E243}" type="sibTrans" cxnId="{3AC7A1BC-E74D-4140-B4BC-0D6C41FA3E40}">
      <dgm:prSet/>
      <dgm:spPr/>
      <dgm:t>
        <a:bodyPr/>
        <a:lstStyle/>
        <a:p>
          <a:endParaRPr lang="ru-RU"/>
        </a:p>
      </dgm:t>
    </dgm:pt>
    <dgm:pt modelId="{0BFD1655-3D3F-4D90-99CA-72D0021D4E6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Економний</a:t>
          </a:r>
          <a:endParaRPr lang="ru-RU" sz="1600" b="1" dirty="0">
            <a:solidFill>
              <a:schemeClr val="tx1"/>
            </a:solidFill>
          </a:endParaRPr>
        </a:p>
      </dgm:t>
    </dgm:pt>
    <dgm:pt modelId="{E30A19CF-2E12-46B3-B019-4B38B3BD4221}" type="parTrans" cxnId="{18D88550-2C3B-4A86-8B3F-74B6C9E9ABB7}">
      <dgm:prSet/>
      <dgm:spPr/>
      <dgm:t>
        <a:bodyPr/>
        <a:lstStyle/>
        <a:p>
          <a:endParaRPr lang="ru-RU"/>
        </a:p>
      </dgm:t>
    </dgm:pt>
    <dgm:pt modelId="{2E341980-11CC-47F4-8CB7-0C36AAC65452}" type="sibTrans" cxnId="{18D88550-2C3B-4A86-8B3F-74B6C9E9ABB7}">
      <dgm:prSet/>
      <dgm:spPr/>
      <dgm:t>
        <a:bodyPr/>
        <a:lstStyle/>
        <a:p>
          <a:endParaRPr lang="ru-RU"/>
        </a:p>
      </dgm:t>
    </dgm:pt>
    <dgm:pt modelId="{89F10F59-759B-4605-9D82-21181BCE2C91}" type="pres">
      <dgm:prSet presAssocID="{CC3378FF-C64C-4230-9E61-ADD9ED3E8FAA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68B036-A1F5-49F9-B2A3-3F8081398818}" type="pres">
      <dgm:prSet presAssocID="{BC39463D-7DE0-4EFC-AAFB-34EF0814127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E4737-16E6-4C90-B068-D82616BF4A42}" type="pres">
      <dgm:prSet presAssocID="{BC39463D-7DE0-4EFC-AAFB-34EF0814127E}" presName="gear1srcNode" presStyleLbl="node1" presStyleIdx="0" presStyleCnt="3"/>
      <dgm:spPr/>
      <dgm:t>
        <a:bodyPr/>
        <a:lstStyle/>
        <a:p>
          <a:endParaRPr lang="ru-RU"/>
        </a:p>
      </dgm:t>
    </dgm:pt>
    <dgm:pt modelId="{1FC88C88-9AFF-4771-A982-868ED8D1B3CA}" type="pres">
      <dgm:prSet presAssocID="{BC39463D-7DE0-4EFC-AAFB-34EF0814127E}" presName="gear1dstNode" presStyleLbl="node1" presStyleIdx="0" presStyleCnt="3"/>
      <dgm:spPr/>
      <dgm:t>
        <a:bodyPr/>
        <a:lstStyle/>
        <a:p>
          <a:endParaRPr lang="ru-RU"/>
        </a:p>
      </dgm:t>
    </dgm:pt>
    <dgm:pt modelId="{41CD9395-8A1A-4D5F-A8E1-40B50BFAE0C1}" type="pres">
      <dgm:prSet presAssocID="{85525B8C-ADED-44E4-A2A8-354B570864A1}" presName="gear2" presStyleLbl="node1" presStyleIdx="1" presStyleCnt="3" custScaleX="1054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9153E-D3C4-42EC-B0F1-51DA1B963723}" type="pres">
      <dgm:prSet presAssocID="{85525B8C-ADED-44E4-A2A8-354B570864A1}" presName="gear2srcNode" presStyleLbl="node1" presStyleIdx="1" presStyleCnt="3"/>
      <dgm:spPr/>
      <dgm:t>
        <a:bodyPr/>
        <a:lstStyle/>
        <a:p>
          <a:endParaRPr lang="ru-RU"/>
        </a:p>
      </dgm:t>
    </dgm:pt>
    <dgm:pt modelId="{7EF7698C-60B4-4917-8F3B-388EE4E0D0E7}" type="pres">
      <dgm:prSet presAssocID="{85525B8C-ADED-44E4-A2A8-354B570864A1}" presName="gear2dstNode" presStyleLbl="node1" presStyleIdx="1" presStyleCnt="3"/>
      <dgm:spPr/>
      <dgm:t>
        <a:bodyPr/>
        <a:lstStyle/>
        <a:p>
          <a:endParaRPr lang="ru-RU"/>
        </a:p>
      </dgm:t>
    </dgm:pt>
    <dgm:pt modelId="{D6934BAD-12BC-4FD2-8DC7-8C4033F9539B}" type="pres">
      <dgm:prSet presAssocID="{0BFD1655-3D3F-4D90-99CA-72D0021D4E6D}" presName="gear3" presStyleLbl="node1" presStyleIdx="2" presStyleCnt="3"/>
      <dgm:spPr/>
      <dgm:t>
        <a:bodyPr/>
        <a:lstStyle/>
        <a:p>
          <a:endParaRPr lang="ru-RU"/>
        </a:p>
      </dgm:t>
    </dgm:pt>
    <dgm:pt modelId="{C81CB417-F788-48A6-A764-08ECA1688989}" type="pres">
      <dgm:prSet presAssocID="{0BFD1655-3D3F-4D90-99CA-72D0021D4E6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D4917-26D5-4097-AFB7-1F6A8B4BC27B}" type="pres">
      <dgm:prSet presAssocID="{0BFD1655-3D3F-4D90-99CA-72D0021D4E6D}" presName="gear3srcNode" presStyleLbl="node1" presStyleIdx="2" presStyleCnt="3"/>
      <dgm:spPr/>
      <dgm:t>
        <a:bodyPr/>
        <a:lstStyle/>
        <a:p>
          <a:endParaRPr lang="ru-RU"/>
        </a:p>
      </dgm:t>
    </dgm:pt>
    <dgm:pt modelId="{1EA2EEA9-E491-4D83-912C-33266E3F5E5B}" type="pres">
      <dgm:prSet presAssocID="{0BFD1655-3D3F-4D90-99CA-72D0021D4E6D}" presName="gear3dstNode" presStyleLbl="node1" presStyleIdx="2" presStyleCnt="3"/>
      <dgm:spPr/>
      <dgm:t>
        <a:bodyPr/>
        <a:lstStyle/>
        <a:p>
          <a:endParaRPr lang="ru-RU"/>
        </a:p>
      </dgm:t>
    </dgm:pt>
    <dgm:pt modelId="{AF3C1F34-5498-4938-9B3F-A3196248FC02}" type="pres">
      <dgm:prSet presAssocID="{2EDBFD56-DED0-465A-8878-74365D370E4A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702BA336-3FE9-4130-B530-5005952FBD16}" type="pres">
      <dgm:prSet presAssocID="{F1FD569B-4C4D-4CB0-B89C-FD0CE087E243}" presName="connector2" presStyleLbl="sibTrans2D1" presStyleIdx="1" presStyleCnt="3" custLinFactNeighborX="4735" custLinFactNeighborY="-62"/>
      <dgm:spPr/>
      <dgm:t>
        <a:bodyPr/>
        <a:lstStyle/>
        <a:p>
          <a:endParaRPr lang="ru-RU"/>
        </a:p>
      </dgm:t>
    </dgm:pt>
    <dgm:pt modelId="{DD964149-25F0-4677-9367-326044D42559}" type="pres">
      <dgm:prSet presAssocID="{2E341980-11CC-47F4-8CB7-0C36AAC65452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7734FC7-8061-415F-AC62-39282AF927FE}" type="presOf" srcId="{F1FD569B-4C4D-4CB0-B89C-FD0CE087E243}" destId="{702BA336-3FE9-4130-B530-5005952FBD16}" srcOrd="0" destOrd="0" presId="urn:microsoft.com/office/officeart/2005/8/layout/gear1"/>
    <dgm:cxn modelId="{F524B16E-896A-45DE-BF16-9546A2DBDF30}" type="presOf" srcId="{0BFD1655-3D3F-4D90-99CA-72D0021D4E6D}" destId="{C81CB417-F788-48A6-A764-08ECA1688989}" srcOrd="1" destOrd="0" presId="urn:microsoft.com/office/officeart/2005/8/layout/gear1"/>
    <dgm:cxn modelId="{7A47617C-CD58-46E3-94C7-C7D6E1E282AA}" type="presOf" srcId="{BC39463D-7DE0-4EFC-AAFB-34EF0814127E}" destId="{C60E4737-16E6-4C90-B068-D82616BF4A42}" srcOrd="1" destOrd="0" presId="urn:microsoft.com/office/officeart/2005/8/layout/gear1"/>
    <dgm:cxn modelId="{98647FCF-25E1-422D-8EC3-2E9E5B2A03B1}" type="presOf" srcId="{BC39463D-7DE0-4EFC-AAFB-34EF0814127E}" destId="{1FC88C88-9AFF-4771-A982-868ED8D1B3CA}" srcOrd="2" destOrd="0" presId="urn:microsoft.com/office/officeart/2005/8/layout/gear1"/>
    <dgm:cxn modelId="{13A560D6-2F94-441D-AF7D-A65FAACD7F58}" type="presOf" srcId="{BC39463D-7DE0-4EFC-AAFB-34EF0814127E}" destId="{A668B036-A1F5-49F9-B2A3-3F8081398818}" srcOrd="0" destOrd="0" presId="urn:microsoft.com/office/officeart/2005/8/layout/gear1"/>
    <dgm:cxn modelId="{3860158E-95C8-4995-A70C-83ECC0EFBAE7}" type="presOf" srcId="{85525B8C-ADED-44E4-A2A8-354B570864A1}" destId="{BFC9153E-D3C4-42EC-B0F1-51DA1B963723}" srcOrd="1" destOrd="0" presId="urn:microsoft.com/office/officeart/2005/8/layout/gear1"/>
    <dgm:cxn modelId="{3AC7A1BC-E74D-4140-B4BC-0D6C41FA3E40}" srcId="{CC3378FF-C64C-4230-9E61-ADD9ED3E8FAA}" destId="{85525B8C-ADED-44E4-A2A8-354B570864A1}" srcOrd="1" destOrd="0" parTransId="{50367BD8-22AE-45E0-85AC-522C87F0E0A5}" sibTransId="{F1FD569B-4C4D-4CB0-B89C-FD0CE087E243}"/>
    <dgm:cxn modelId="{55456163-ADA1-4E5E-A36F-66C9E3FA1558}" type="presOf" srcId="{0BFD1655-3D3F-4D90-99CA-72D0021D4E6D}" destId="{1EA2EEA9-E491-4D83-912C-33266E3F5E5B}" srcOrd="3" destOrd="0" presId="urn:microsoft.com/office/officeart/2005/8/layout/gear1"/>
    <dgm:cxn modelId="{E399445D-0689-44BB-985D-19C6ACCD45F3}" type="presOf" srcId="{CC3378FF-C64C-4230-9E61-ADD9ED3E8FAA}" destId="{89F10F59-759B-4605-9D82-21181BCE2C91}" srcOrd="0" destOrd="0" presId="urn:microsoft.com/office/officeart/2005/8/layout/gear1"/>
    <dgm:cxn modelId="{E9C06159-6FEC-4894-BB38-9E1468AA28BE}" type="presOf" srcId="{0BFD1655-3D3F-4D90-99CA-72D0021D4E6D}" destId="{D18D4917-26D5-4097-AFB7-1F6A8B4BC27B}" srcOrd="2" destOrd="0" presId="urn:microsoft.com/office/officeart/2005/8/layout/gear1"/>
    <dgm:cxn modelId="{56EE126C-D21F-4708-BEF8-0DB004A39C67}" type="presOf" srcId="{85525B8C-ADED-44E4-A2A8-354B570864A1}" destId="{7EF7698C-60B4-4917-8F3B-388EE4E0D0E7}" srcOrd="2" destOrd="0" presId="urn:microsoft.com/office/officeart/2005/8/layout/gear1"/>
    <dgm:cxn modelId="{331121D2-F00A-4D11-9993-1D4BA8E52F5F}" type="presOf" srcId="{2EDBFD56-DED0-465A-8878-74365D370E4A}" destId="{AF3C1F34-5498-4938-9B3F-A3196248FC02}" srcOrd="0" destOrd="0" presId="urn:microsoft.com/office/officeart/2005/8/layout/gear1"/>
    <dgm:cxn modelId="{D0709568-9C3D-4FF5-ADBF-882EB19C8E4E}" srcId="{CC3378FF-C64C-4230-9E61-ADD9ED3E8FAA}" destId="{BC39463D-7DE0-4EFC-AAFB-34EF0814127E}" srcOrd="0" destOrd="0" parTransId="{8D4D75C2-9BF5-4A3F-8288-F020EAE9178F}" sibTransId="{2EDBFD56-DED0-465A-8878-74365D370E4A}"/>
    <dgm:cxn modelId="{0DB3EDB3-B10E-483C-8F30-D49D0C207F64}" type="presOf" srcId="{0BFD1655-3D3F-4D90-99CA-72D0021D4E6D}" destId="{D6934BAD-12BC-4FD2-8DC7-8C4033F9539B}" srcOrd="0" destOrd="0" presId="urn:microsoft.com/office/officeart/2005/8/layout/gear1"/>
    <dgm:cxn modelId="{18D88550-2C3B-4A86-8B3F-74B6C9E9ABB7}" srcId="{CC3378FF-C64C-4230-9E61-ADD9ED3E8FAA}" destId="{0BFD1655-3D3F-4D90-99CA-72D0021D4E6D}" srcOrd="2" destOrd="0" parTransId="{E30A19CF-2E12-46B3-B019-4B38B3BD4221}" sibTransId="{2E341980-11CC-47F4-8CB7-0C36AAC65452}"/>
    <dgm:cxn modelId="{63139355-17EB-4FFC-9C98-AD9A5EDC044A}" type="presOf" srcId="{85525B8C-ADED-44E4-A2A8-354B570864A1}" destId="{41CD9395-8A1A-4D5F-A8E1-40B50BFAE0C1}" srcOrd="0" destOrd="0" presId="urn:microsoft.com/office/officeart/2005/8/layout/gear1"/>
    <dgm:cxn modelId="{56F1FEF9-8B39-4CF3-9F0A-54368976BFBC}" type="presOf" srcId="{2E341980-11CC-47F4-8CB7-0C36AAC65452}" destId="{DD964149-25F0-4677-9367-326044D42559}" srcOrd="0" destOrd="0" presId="urn:microsoft.com/office/officeart/2005/8/layout/gear1"/>
    <dgm:cxn modelId="{EBB88A4E-5FED-4819-8C2D-850D12876E34}" type="presParOf" srcId="{89F10F59-759B-4605-9D82-21181BCE2C91}" destId="{A668B036-A1F5-49F9-B2A3-3F8081398818}" srcOrd="0" destOrd="0" presId="urn:microsoft.com/office/officeart/2005/8/layout/gear1"/>
    <dgm:cxn modelId="{8B0651C8-15B0-40E8-BCA3-576CD2B7CD23}" type="presParOf" srcId="{89F10F59-759B-4605-9D82-21181BCE2C91}" destId="{C60E4737-16E6-4C90-B068-D82616BF4A42}" srcOrd="1" destOrd="0" presId="urn:microsoft.com/office/officeart/2005/8/layout/gear1"/>
    <dgm:cxn modelId="{7E3C8CCF-9261-4E61-8731-D460FD5A95A2}" type="presParOf" srcId="{89F10F59-759B-4605-9D82-21181BCE2C91}" destId="{1FC88C88-9AFF-4771-A982-868ED8D1B3CA}" srcOrd="2" destOrd="0" presId="urn:microsoft.com/office/officeart/2005/8/layout/gear1"/>
    <dgm:cxn modelId="{36CCF163-E0DA-40BE-9C71-4506CA407D70}" type="presParOf" srcId="{89F10F59-759B-4605-9D82-21181BCE2C91}" destId="{41CD9395-8A1A-4D5F-A8E1-40B50BFAE0C1}" srcOrd="3" destOrd="0" presId="urn:microsoft.com/office/officeart/2005/8/layout/gear1"/>
    <dgm:cxn modelId="{01923F8E-C155-4212-B316-595102C23CD1}" type="presParOf" srcId="{89F10F59-759B-4605-9D82-21181BCE2C91}" destId="{BFC9153E-D3C4-42EC-B0F1-51DA1B963723}" srcOrd="4" destOrd="0" presId="urn:microsoft.com/office/officeart/2005/8/layout/gear1"/>
    <dgm:cxn modelId="{F3947DEA-20C9-4CC6-B634-D93EE0A3CE7B}" type="presParOf" srcId="{89F10F59-759B-4605-9D82-21181BCE2C91}" destId="{7EF7698C-60B4-4917-8F3B-388EE4E0D0E7}" srcOrd="5" destOrd="0" presId="urn:microsoft.com/office/officeart/2005/8/layout/gear1"/>
    <dgm:cxn modelId="{5FAE9AC1-B3B4-4444-A4C4-80E4C9EB94BA}" type="presParOf" srcId="{89F10F59-759B-4605-9D82-21181BCE2C91}" destId="{D6934BAD-12BC-4FD2-8DC7-8C4033F9539B}" srcOrd="6" destOrd="0" presId="urn:microsoft.com/office/officeart/2005/8/layout/gear1"/>
    <dgm:cxn modelId="{CB33211D-AFF0-4130-923B-4E2283D6D9A8}" type="presParOf" srcId="{89F10F59-759B-4605-9D82-21181BCE2C91}" destId="{C81CB417-F788-48A6-A764-08ECA1688989}" srcOrd="7" destOrd="0" presId="urn:microsoft.com/office/officeart/2005/8/layout/gear1"/>
    <dgm:cxn modelId="{4DDA9210-836F-4405-9C9F-DF0E83D81A48}" type="presParOf" srcId="{89F10F59-759B-4605-9D82-21181BCE2C91}" destId="{D18D4917-26D5-4097-AFB7-1F6A8B4BC27B}" srcOrd="8" destOrd="0" presId="urn:microsoft.com/office/officeart/2005/8/layout/gear1"/>
    <dgm:cxn modelId="{A440C954-FA25-4EDF-91A4-1FE5388B8CA9}" type="presParOf" srcId="{89F10F59-759B-4605-9D82-21181BCE2C91}" destId="{1EA2EEA9-E491-4D83-912C-33266E3F5E5B}" srcOrd="9" destOrd="0" presId="urn:microsoft.com/office/officeart/2005/8/layout/gear1"/>
    <dgm:cxn modelId="{A001D839-9327-44C1-93EB-F22BF9E59B8C}" type="presParOf" srcId="{89F10F59-759B-4605-9D82-21181BCE2C91}" destId="{AF3C1F34-5498-4938-9B3F-A3196248FC02}" srcOrd="10" destOrd="0" presId="urn:microsoft.com/office/officeart/2005/8/layout/gear1"/>
    <dgm:cxn modelId="{06FCFDBA-8547-49EB-B226-C05A249F1B5F}" type="presParOf" srcId="{89F10F59-759B-4605-9D82-21181BCE2C91}" destId="{702BA336-3FE9-4130-B530-5005952FBD16}" srcOrd="11" destOrd="0" presId="urn:microsoft.com/office/officeart/2005/8/layout/gear1"/>
    <dgm:cxn modelId="{3BD0432C-4643-4582-BA5C-DD6BAB35714C}" type="presParOf" srcId="{89F10F59-759B-4605-9D82-21181BCE2C91}" destId="{DD964149-25F0-4677-9367-326044D425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A26650-9634-4506-97B3-5CA75C21DB7D}" type="doc">
      <dgm:prSet loTypeId="urn:microsoft.com/office/officeart/2005/8/layout/hList7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CE2CA8E-35F6-49E5-B8C8-0442B0489979}">
      <dgm:prSet custT="1"/>
      <dgm:spPr/>
      <dgm:t>
        <a:bodyPr/>
        <a:lstStyle/>
        <a:p>
          <a:pPr algn="l" rtl="0"/>
          <a:r>
            <a:rPr lang="uk-UA" sz="2000" b="1" dirty="0" smtClean="0">
              <a:solidFill>
                <a:schemeClr val="tx1"/>
              </a:solidFill>
            </a:rPr>
            <a:t>Безпечність і зручність проведення знезараження: </a:t>
          </a:r>
          <a:r>
            <a:rPr lang="uk-UA" sz="2000" dirty="0" smtClean="0">
              <a:solidFill>
                <a:schemeClr val="tx1"/>
              </a:solidFill>
            </a:rPr>
            <a:t>щільна кришка, перфорований піддон (решітка), фіксуюча пластина.</a:t>
          </a:r>
          <a:endParaRPr lang="ru-RU" sz="2000" dirty="0">
            <a:solidFill>
              <a:schemeClr val="tx1"/>
            </a:solidFill>
          </a:endParaRPr>
        </a:p>
      </dgm:t>
    </dgm:pt>
    <dgm:pt modelId="{A27EB427-9808-422C-A603-057570294E03}" type="parTrans" cxnId="{C047A395-E5CF-4D5C-A929-E7850BF1DE8D}">
      <dgm:prSet/>
      <dgm:spPr/>
      <dgm:t>
        <a:bodyPr/>
        <a:lstStyle/>
        <a:p>
          <a:endParaRPr lang="ru-RU"/>
        </a:p>
      </dgm:t>
    </dgm:pt>
    <dgm:pt modelId="{12EEFC48-6918-42AC-A97A-5C99787BA232}" type="sibTrans" cxnId="{C047A395-E5CF-4D5C-A929-E7850BF1DE8D}">
      <dgm:prSet/>
      <dgm:spPr/>
      <dgm:t>
        <a:bodyPr/>
        <a:lstStyle/>
        <a:p>
          <a:endParaRPr lang="ru-RU"/>
        </a:p>
      </dgm:t>
    </dgm:pt>
    <dgm:pt modelId="{2191AB30-4D22-40FC-ACAC-83628542B044}">
      <dgm:prSet custT="1"/>
      <dgm:spPr/>
      <dgm:t>
        <a:bodyPr/>
        <a:lstStyle/>
        <a:p>
          <a:pPr algn="l" rtl="0"/>
          <a:r>
            <a:rPr lang="uk-UA" sz="2000" b="1" dirty="0" smtClean="0">
              <a:solidFill>
                <a:schemeClr val="tx1"/>
              </a:solidFill>
            </a:rPr>
            <a:t>Збереження активності робочих розчинів засобів.</a:t>
          </a:r>
          <a:endParaRPr lang="ru-RU" sz="2000" dirty="0">
            <a:solidFill>
              <a:schemeClr val="tx1"/>
            </a:solidFill>
          </a:endParaRPr>
        </a:p>
      </dgm:t>
    </dgm:pt>
    <dgm:pt modelId="{3B8C7412-6684-4793-A826-692EE7D08C09}" type="parTrans" cxnId="{58814D9E-FEDF-4E8D-9A84-57894F3FA7F0}">
      <dgm:prSet/>
      <dgm:spPr/>
      <dgm:t>
        <a:bodyPr/>
        <a:lstStyle/>
        <a:p>
          <a:endParaRPr lang="ru-RU"/>
        </a:p>
      </dgm:t>
    </dgm:pt>
    <dgm:pt modelId="{B7ECAEBE-00AC-41AC-9ECC-0D212AA8317B}" type="sibTrans" cxnId="{58814D9E-FEDF-4E8D-9A84-57894F3FA7F0}">
      <dgm:prSet/>
      <dgm:spPr/>
      <dgm:t>
        <a:bodyPr/>
        <a:lstStyle/>
        <a:p>
          <a:endParaRPr lang="ru-RU"/>
        </a:p>
      </dgm:t>
    </dgm:pt>
    <dgm:pt modelId="{5E62148F-CF79-4495-95FD-CB2F159C19D8}">
      <dgm:prSet custT="1"/>
      <dgm:spPr/>
      <dgm:t>
        <a:bodyPr/>
        <a:lstStyle/>
        <a:p>
          <a:pPr algn="l" rtl="0"/>
          <a:r>
            <a:rPr lang="uk-UA" sz="2000" dirty="0" smtClean="0">
              <a:solidFill>
                <a:schemeClr val="tx1"/>
              </a:solidFill>
            </a:rPr>
            <a:t>Ємності повинні мати чіткі написи із зазначенням на етикетках </a:t>
          </a:r>
          <a:r>
            <a:rPr lang="uk-UA" sz="2000" b="1" dirty="0" smtClean="0">
              <a:solidFill>
                <a:schemeClr val="tx1"/>
              </a:solidFill>
            </a:rPr>
            <a:t>назви засобу, концентрації, дати виготовленн</a:t>
          </a:r>
          <a:r>
            <a:rPr lang="uk-UA" sz="2000" dirty="0" smtClean="0">
              <a:solidFill>
                <a:schemeClr val="tx1"/>
              </a:solidFill>
            </a:rPr>
            <a:t>я і граничного </a:t>
          </a:r>
          <a:r>
            <a:rPr lang="uk-UA" sz="2000" b="1" dirty="0" smtClean="0">
              <a:solidFill>
                <a:schemeClr val="tx1"/>
              </a:solidFill>
            </a:rPr>
            <a:t>терміну придатності розчину</a:t>
          </a:r>
          <a:endParaRPr lang="ru-RU" sz="2000" b="0" i="1" dirty="0">
            <a:solidFill>
              <a:schemeClr val="tx1"/>
            </a:solidFill>
          </a:endParaRPr>
        </a:p>
      </dgm:t>
    </dgm:pt>
    <dgm:pt modelId="{3AB59361-46FF-4A2C-B38C-3E6F8775356D}" type="parTrans" cxnId="{E290D78A-91E2-4DC5-BC7E-A25AF632D2DF}">
      <dgm:prSet/>
      <dgm:spPr/>
      <dgm:t>
        <a:bodyPr/>
        <a:lstStyle/>
        <a:p>
          <a:endParaRPr lang="ru-RU"/>
        </a:p>
      </dgm:t>
    </dgm:pt>
    <dgm:pt modelId="{3E258A24-2A3D-4012-BE67-7360F1EA1F28}" type="sibTrans" cxnId="{E290D78A-91E2-4DC5-BC7E-A25AF632D2DF}">
      <dgm:prSet/>
      <dgm:spPr/>
      <dgm:t>
        <a:bodyPr/>
        <a:lstStyle/>
        <a:p>
          <a:endParaRPr lang="ru-RU"/>
        </a:p>
      </dgm:t>
    </dgm:pt>
    <dgm:pt modelId="{5E2EF500-0AD1-4B72-BF80-86F9C7E49300}" type="pres">
      <dgm:prSet presAssocID="{72A26650-9634-4506-97B3-5CA75C21DB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4DE90A-6082-4580-B3E8-D386F9B979D5}" type="pres">
      <dgm:prSet presAssocID="{72A26650-9634-4506-97B3-5CA75C21DB7D}" presName="fgShape" presStyleLbl="fgShp" presStyleIdx="0" presStyleCnt="1" custLinFactNeighborX="-261" custLinFactNeighborY="33334"/>
      <dgm:spPr/>
    </dgm:pt>
    <dgm:pt modelId="{D9EBEBD8-27F0-4FB0-9D18-73909519537E}" type="pres">
      <dgm:prSet presAssocID="{72A26650-9634-4506-97B3-5CA75C21DB7D}" presName="linComp" presStyleCnt="0"/>
      <dgm:spPr/>
    </dgm:pt>
    <dgm:pt modelId="{39BB7DB5-B4B5-4E9C-8264-1FD9EAC515B3}" type="pres">
      <dgm:prSet presAssocID="{FCE2CA8E-35F6-49E5-B8C8-0442B0489979}" presName="compNode" presStyleCnt="0"/>
      <dgm:spPr/>
    </dgm:pt>
    <dgm:pt modelId="{6FA6A518-D7CF-4E04-B689-A4296F47DB63}" type="pres">
      <dgm:prSet presAssocID="{FCE2CA8E-35F6-49E5-B8C8-0442B0489979}" presName="bkgdShape" presStyleLbl="node1" presStyleIdx="0" presStyleCnt="3"/>
      <dgm:spPr/>
      <dgm:t>
        <a:bodyPr/>
        <a:lstStyle/>
        <a:p>
          <a:endParaRPr lang="ru-RU"/>
        </a:p>
      </dgm:t>
    </dgm:pt>
    <dgm:pt modelId="{B253C509-807D-4DD1-A58E-97EB990E8316}" type="pres">
      <dgm:prSet presAssocID="{FCE2CA8E-35F6-49E5-B8C8-0442B048997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B950D-CD18-44E0-A691-C1E7E9DAB020}" type="pres">
      <dgm:prSet presAssocID="{FCE2CA8E-35F6-49E5-B8C8-0442B0489979}" presName="invisiNode" presStyleLbl="node1" presStyleIdx="0" presStyleCnt="3"/>
      <dgm:spPr/>
    </dgm:pt>
    <dgm:pt modelId="{F6A7BDE2-5059-4738-840E-46705DB44F28}" type="pres">
      <dgm:prSet presAssocID="{FCE2CA8E-35F6-49E5-B8C8-0442B0489979}" presName="imagNode" presStyleLbl="fgImgPlace1" presStyleIdx="0" presStyleCnt="3" custScaleX="115809" custScaleY="79258"/>
      <dgm:spPr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CC4E61-B152-49F0-9394-CA89CAB683A0}" type="pres">
      <dgm:prSet presAssocID="{12EEFC48-6918-42AC-A97A-5C99787BA23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13F8C2E-234D-4D3D-91C7-CEBBBA2C0255}" type="pres">
      <dgm:prSet presAssocID="{2191AB30-4D22-40FC-ACAC-83628542B044}" presName="compNode" presStyleCnt="0"/>
      <dgm:spPr/>
    </dgm:pt>
    <dgm:pt modelId="{CC8CAC20-6988-4EF0-88C5-8303601F14B4}" type="pres">
      <dgm:prSet presAssocID="{2191AB30-4D22-40FC-ACAC-83628542B044}" presName="bkgdShape" presStyleLbl="node1" presStyleIdx="1" presStyleCnt="3"/>
      <dgm:spPr/>
      <dgm:t>
        <a:bodyPr/>
        <a:lstStyle/>
        <a:p>
          <a:endParaRPr lang="ru-RU"/>
        </a:p>
      </dgm:t>
    </dgm:pt>
    <dgm:pt modelId="{D487B21E-1DC9-4CB4-9D49-ED95C8F9E74C}" type="pres">
      <dgm:prSet presAssocID="{2191AB30-4D22-40FC-ACAC-83628542B04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C6821-2011-4939-8EAB-25045FA11DA6}" type="pres">
      <dgm:prSet presAssocID="{2191AB30-4D22-40FC-ACAC-83628542B044}" presName="invisiNode" presStyleLbl="node1" presStyleIdx="1" presStyleCnt="3"/>
      <dgm:spPr/>
    </dgm:pt>
    <dgm:pt modelId="{1563B713-19B7-44E4-9756-53F798CCA382}" type="pres">
      <dgm:prSet presAssocID="{2191AB30-4D22-40FC-ACAC-83628542B044}" presName="imagNode" presStyleLbl="fgImgPlace1" presStyleIdx="1" presStyleCnt="3" custScaleX="81058"/>
      <dgm:spPr>
        <a:prstGeom prst="flowChartProcess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964471-C7E4-4A5D-B09C-7021C3E42B0B}" type="pres">
      <dgm:prSet presAssocID="{B7ECAEBE-00AC-41AC-9ECC-0D212AA831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8EE87F-965D-4722-B790-26777AFC4DBC}" type="pres">
      <dgm:prSet presAssocID="{5E62148F-CF79-4495-95FD-CB2F159C19D8}" presName="compNode" presStyleCnt="0"/>
      <dgm:spPr/>
    </dgm:pt>
    <dgm:pt modelId="{18423285-9758-4323-8973-679F0D42AB18}" type="pres">
      <dgm:prSet presAssocID="{5E62148F-CF79-4495-95FD-CB2F159C19D8}" presName="bkgdShape" presStyleLbl="node1" presStyleIdx="2" presStyleCnt="3"/>
      <dgm:spPr/>
      <dgm:t>
        <a:bodyPr/>
        <a:lstStyle/>
        <a:p>
          <a:endParaRPr lang="ru-RU"/>
        </a:p>
      </dgm:t>
    </dgm:pt>
    <dgm:pt modelId="{EC1F4D71-56E6-47DD-A3C7-44F63CCED7E1}" type="pres">
      <dgm:prSet presAssocID="{5E62148F-CF79-4495-95FD-CB2F159C19D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CB77A-0C63-435E-81A3-5F41A09BD0B7}" type="pres">
      <dgm:prSet presAssocID="{5E62148F-CF79-4495-95FD-CB2F159C19D8}" presName="invisiNode" presStyleLbl="node1" presStyleIdx="2" presStyleCnt="3"/>
      <dgm:spPr/>
    </dgm:pt>
    <dgm:pt modelId="{0D92E73F-36AF-4EA6-86F5-34C5B1ADD7B5}" type="pres">
      <dgm:prSet presAssocID="{5E62148F-CF79-4495-95FD-CB2F159C19D8}" presName="imagNode" presStyleLbl="fgImgPlace1" presStyleIdx="2" presStyleCnt="3" custScaleX="82487" custScaleY="79258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53E730A-AE01-489A-AE34-093439E88C2B}" type="presOf" srcId="{5E62148F-CF79-4495-95FD-CB2F159C19D8}" destId="{18423285-9758-4323-8973-679F0D42AB18}" srcOrd="0" destOrd="0" presId="urn:microsoft.com/office/officeart/2005/8/layout/hList7"/>
    <dgm:cxn modelId="{5B21C688-CDEA-4534-8755-8E80D34950D6}" type="presOf" srcId="{5E62148F-CF79-4495-95FD-CB2F159C19D8}" destId="{EC1F4D71-56E6-47DD-A3C7-44F63CCED7E1}" srcOrd="1" destOrd="0" presId="urn:microsoft.com/office/officeart/2005/8/layout/hList7"/>
    <dgm:cxn modelId="{0EF81092-EF18-4DAC-975D-2D022781A437}" type="presOf" srcId="{12EEFC48-6918-42AC-A97A-5C99787BA232}" destId="{8FCC4E61-B152-49F0-9394-CA89CAB683A0}" srcOrd="0" destOrd="0" presId="urn:microsoft.com/office/officeart/2005/8/layout/hList7"/>
    <dgm:cxn modelId="{76301CDD-6D7F-4F4B-8412-A6F29889AC33}" type="presOf" srcId="{FCE2CA8E-35F6-49E5-B8C8-0442B0489979}" destId="{B253C509-807D-4DD1-A58E-97EB990E8316}" srcOrd="1" destOrd="0" presId="urn:microsoft.com/office/officeart/2005/8/layout/hList7"/>
    <dgm:cxn modelId="{A8FD4D21-942F-4050-8DB5-C6CB26BCE470}" type="presOf" srcId="{2191AB30-4D22-40FC-ACAC-83628542B044}" destId="{CC8CAC20-6988-4EF0-88C5-8303601F14B4}" srcOrd="0" destOrd="0" presId="urn:microsoft.com/office/officeart/2005/8/layout/hList7"/>
    <dgm:cxn modelId="{2B6E647D-5BDD-4DA3-9453-FB34545249F9}" type="presOf" srcId="{72A26650-9634-4506-97B3-5CA75C21DB7D}" destId="{5E2EF500-0AD1-4B72-BF80-86F9C7E49300}" srcOrd="0" destOrd="0" presId="urn:microsoft.com/office/officeart/2005/8/layout/hList7"/>
    <dgm:cxn modelId="{E290D78A-91E2-4DC5-BC7E-A25AF632D2DF}" srcId="{72A26650-9634-4506-97B3-5CA75C21DB7D}" destId="{5E62148F-CF79-4495-95FD-CB2F159C19D8}" srcOrd="2" destOrd="0" parTransId="{3AB59361-46FF-4A2C-B38C-3E6F8775356D}" sibTransId="{3E258A24-2A3D-4012-BE67-7360F1EA1F28}"/>
    <dgm:cxn modelId="{58814D9E-FEDF-4E8D-9A84-57894F3FA7F0}" srcId="{72A26650-9634-4506-97B3-5CA75C21DB7D}" destId="{2191AB30-4D22-40FC-ACAC-83628542B044}" srcOrd="1" destOrd="0" parTransId="{3B8C7412-6684-4793-A826-692EE7D08C09}" sibTransId="{B7ECAEBE-00AC-41AC-9ECC-0D212AA8317B}"/>
    <dgm:cxn modelId="{C047A395-E5CF-4D5C-A929-E7850BF1DE8D}" srcId="{72A26650-9634-4506-97B3-5CA75C21DB7D}" destId="{FCE2CA8E-35F6-49E5-B8C8-0442B0489979}" srcOrd="0" destOrd="0" parTransId="{A27EB427-9808-422C-A603-057570294E03}" sibTransId="{12EEFC48-6918-42AC-A97A-5C99787BA232}"/>
    <dgm:cxn modelId="{D0F26D5A-DD5D-4AAE-9C6E-9C997D54F3A4}" type="presOf" srcId="{FCE2CA8E-35F6-49E5-B8C8-0442B0489979}" destId="{6FA6A518-D7CF-4E04-B689-A4296F47DB63}" srcOrd="0" destOrd="0" presId="urn:microsoft.com/office/officeart/2005/8/layout/hList7"/>
    <dgm:cxn modelId="{A9757451-B40F-4D12-A320-6AF9650D9783}" type="presOf" srcId="{B7ECAEBE-00AC-41AC-9ECC-0D212AA8317B}" destId="{92964471-C7E4-4A5D-B09C-7021C3E42B0B}" srcOrd="0" destOrd="0" presId="urn:microsoft.com/office/officeart/2005/8/layout/hList7"/>
    <dgm:cxn modelId="{E2796569-A33B-42C3-AA42-2B8EBC108F65}" type="presOf" srcId="{2191AB30-4D22-40FC-ACAC-83628542B044}" destId="{D487B21E-1DC9-4CB4-9D49-ED95C8F9E74C}" srcOrd="1" destOrd="0" presId="urn:microsoft.com/office/officeart/2005/8/layout/hList7"/>
    <dgm:cxn modelId="{C0A108FF-D367-44D2-9873-6A07599EB86A}" type="presParOf" srcId="{5E2EF500-0AD1-4B72-BF80-86F9C7E49300}" destId="{FD4DE90A-6082-4580-B3E8-D386F9B979D5}" srcOrd="0" destOrd="0" presId="urn:microsoft.com/office/officeart/2005/8/layout/hList7"/>
    <dgm:cxn modelId="{E5593C6D-08DA-4CAB-8F53-9BCC8BE973B7}" type="presParOf" srcId="{5E2EF500-0AD1-4B72-BF80-86F9C7E49300}" destId="{D9EBEBD8-27F0-4FB0-9D18-73909519537E}" srcOrd="1" destOrd="0" presId="urn:microsoft.com/office/officeart/2005/8/layout/hList7"/>
    <dgm:cxn modelId="{4A05D07B-7F3F-49D4-9012-0A9D1AA27485}" type="presParOf" srcId="{D9EBEBD8-27F0-4FB0-9D18-73909519537E}" destId="{39BB7DB5-B4B5-4E9C-8264-1FD9EAC515B3}" srcOrd="0" destOrd="0" presId="urn:microsoft.com/office/officeart/2005/8/layout/hList7"/>
    <dgm:cxn modelId="{E17E6CA8-DA70-4830-9586-C01BD3EC09B0}" type="presParOf" srcId="{39BB7DB5-B4B5-4E9C-8264-1FD9EAC515B3}" destId="{6FA6A518-D7CF-4E04-B689-A4296F47DB63}" srcOrd="0" destOrd="0" presId="urn:microsoft.com/office/officeart/2005/8/layout/hList7"/>
    <dgm:cxn modelId="{F74255B0-7088-41E2-9564-36065CD784CE}" type="presParOf" srcId="{39BB7DB5-B4B5-4E9C-8264-1FD9EAC515B3}" destId="{B253C509-807D-4DD1-A58E-97EB990E8316}" srcOrd="1" destOrd="0" presId="urn:microsoft.com/office/officeart/2005/8/layout/hList7"/>
    <dgm:cxn modelId="{3D9858F4-DF9C-4458-9BA9-0BB26C5121B6}" type="presParOf" srcId="{39BB7DB5-B4B5-4E9C-8264-1FD9EAC515B3}" destId="{73CB950D-CD18-44E0-A691-C1E7E9DAB020}" srcOrd="2" destOrd="0" presId="urn:microsoft.com/office/officeart/2005/8/layout/hList7"/>
    <dgm:cxn modelId="{70E170FB-E431-43C9-AC8E-92C842CE2CD7}" type="presParOf" srcId="{39BB7DB5-B4B5-4E9C-8264-1FD9EAC515B3}" destId="{F6A7BDE2-5059-4738-840E-46705DB44F28}" srcOrd="3" destOrd="0" presId="urn:microsoft.com/office/officeart/2005/8/layout/hList7"/>
    <dgm:cxn modelId="{C7ABDFA4-D669-4686-B088-B6CD9F2489A6}" type="presParOf" srcId="{D9EBEBD8-27F0-4FB0-9D18-73909519537E}" destId="{8FCC4E61-B152-49F0-9394-CA89CAB683A0}" srcOrd="1" destOrd="0" presId="urn:microsoft.com/office/officeart/2005/8/layout/hList7"/>
    <dgm:cxn modelId="{FC8D3ECB-FE6C-47C4-929B-F8BDDBD1E084}" type="presParOf" srcId="{D9EBEBD8-27F0-4FB0-9D18-73909519537E}" destId="{D13F8C2E-234D-4D3D-91C7-CEBBBA2C0255}" srcOrd="2" destOrd="0" presId="urn:microsoft.com/office/officeart/2005/8/layout/hList7"/>
    <dgm:cxn modelId="{E0182C55-2365-4336-BFF3-2B15FDA80A52}" type="presParOf" srcId="{D13F8C2E-234D-4D3D-91C7-CEBBBA2C0255}" destId="{CC8CAC20-6988-4EF0-88C5-8303601F14B4}" srcOrd="0" destOrd="0" presId="urn:microsoft.com/office/officeart/2005/8/layout/hList7"/>
    <dgm:cxn modelId="{080E3FE9-9F86-4A6D-816B-C45E16BFD232}" type="presParOf" srcId="{D13F8C2E-234D-4D3D-91C7-CEBBBA2C0255}" destId="{D487B21E-1DC9-4CB4-9D49-ED95C8F9E74C}" srcOrd="1" destOrd="0" presId="urn:microsoft.com/office/officeart/2005/8/layout/hList7"/>
    <dgm:cxn modelId="{71A7E84F-2F9C-447E-8694-490EEFD244DA}" type="presParOf" srcId="{D13F8C2E-234D-4D3D-91C7-CEBBBA2C0255}" destId="{27DC6821-2011-4939-8EAB-25045FA11DA6}" srcOrd="2" destOrd="0" presId="urn:microsoft.com/office/officeart/2005/8/layout/hList7"/>
    <dgm:cxn modelId="{36B72E96-FE11-4C31-B490-E0035B87A800}" type="presParOf" srcId="{D13F8C2E-234D-4D3D-91C7-CEBBBA2C0255}" destId="{1563B713-19B7-44E4-9756-53F798CCA382}" srcOrd="3" destOrd="0" presId="urn:microsoft.com/office/officeart/2005/8/layout/hList7"/>
    <dgm:cxn modelId="{4F8C1510-EEAA-4647-8895-DFAE06049F14}" type="presParOf" srcId="{D9EBEBD8-27F0-4FB0-9D18-73909519537E}" destId="{92964471-C7E4-4A5D-B09C-7021C3E42B0B}" srcOrd="3" destOrd="0" presId="urn:microsoft.com/office/officeart/2005/8/layout/hList7"/>
    <dgm:cxn modelId="{441FB78B-582B-4B4F-8775-0CD55616FAEB}" type="presParOf" srcId="{D9EBEBD8-27F0-4FB0-9D18-73909519537E}" destId="{108EE87F-965D-4722-B790-26777AFC4DBC}" srcOrd="4" destOrd="0" presId="urn:microsoft.com/office/officeart/2005/8/layout/hList7"/>
    <dgm:cxn modelId="{9B51C6CE-26BA-4A26-AE77-A4108941730A}" type="presParOf" srcId="{108EE87F-965D-4722-B790-26777AFC4DBC}" destId="{18423285-9758-4323-8973-679F0D42AB18}" srcOrd="0" destOrd="0" presId="urn:microsoft.com/office/officeart/2005/8/layout/hList7"/>
    <dgm:cxn modelId="{14F3E004-2FE7-4AAE-8908-B2FFE2E70A4B}" type="presParOf" srcId="{108EE87F-965D-4722-B790-26777AFC4DBC}" destId="{EC1F4D71-56E6-47DD-A3C7-44F63CCED7E1}" srcOrd="1" destOrd="0" presId="urn:microsoft.com/office/officeart/2005/8/layout/hList7"/>
    <dgm:cxn modelId="{B0679BE2-4982-40C9-96E4-E67F74627183}" type="presParOf" srcId="{108EE87F-965D-4722-B790-26777AFC4DBC}" destId="{FC3CB77A-0C63-435E-81A3-5F41A09BD0B7}" srcOrd="2" destOrd="0" presId="urn:microsoft.com/office/officeart/2005/8/layout/hList7"/>
    <dgm:cxn modelId="{2DFBBD7D-ADC7-4969-A2F8-B531ED2BE865}" type="presParOf" srcId="{108EE87F-965D-4722-B790-26777AFC4DBC}" destId="{0D92E73F-36AF-4EA6-86F5-34C5B1ADD7B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AC3C2E-79A9-4E6E-80CA-CDCB2177A8FC}" type="doc">
      <dgm:prSet loTypeId="urn:microsoft.com/office/officeart/2005/8/layout/hProcess10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3C9AF44-BC8C-4A8F-AF5D-8522A90007B6}">
      <dgm:prSet/>
      <dgm:spPr/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</a:rPr>
            <a:t>Візок </a:t>
          </a:r>
          <a:r>
            <a:rPr lang="en-US" b="1" dirty="0" err="1" smtClean="0">
              <a:solidFill>
                <a:schemeClr val="tx1"/>
              </a:solidFill>
            </a:rPr>
            <a:t>Aquva</a:t>
          </a:r>
          <a:r>
            <a:rPr lang="uk-UA" b="1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C4CE0EEB-24F5-4261-87B0-3A2288420A00}" type="parTrans" cxnId="{D6A62923-3BF7-4855-B5ED-79E9B42342FB}">
      <dgm:prSet/>
      <dgm:spPr/>
      <dgm:t>
        <a:bodyPr/>
        <a:lstStyle/>
        <a:p>
          <a:endParaRPr lang="ru-RU"/>
        </a:p>
      </dgm:t>
    </dgm:pt>
    <dgm:pt modelId="{291CF79E-608F-4FCF-9594-DD038AA4EA33}" type="sibTrans" cxnId="{D6A62923-3BF7-4855-B5ED-79E9B42342FB}">
      <dgm:prSet/>
      <dgm:spPr/>
      <dgm:t>
        <a:bodyPr/>
        <a:lstStyle/>
        <a:p>
          <a:endParaRPr lang="ru-RU"/>
        </a:p>
      </dgm:t>
    </dgm:pt>
    <dgm:pt modelId="{EE51EAAB-6DFA-4C2A-8802-F5397659EB0C}">
      <dgm:prSet/>
      <dgm:spPr/>
      <dgm:t>
        <a:bodyPr/>
        <a:lstStyle/>
        <a:p>
          <a:pPr rtl="0"/>
          <a:r>
            <a:rPr lang="uk-UA" b="1" noProof="0" dirty="0" smtClean="0">
              <a:solidFill>
                <a:schemeClr val="tx1"/>
              </a:solidFill>
            </a:rPr>
            <a:t>Візок </a:t>
          </a:r>
          <a:r>
            <a:rPr lang="uk-UA" b="1" dirty="0" err="1" smtClean="0">
              <a:solidFill>
                <a:schemeClr val="tx1"/>
              </a:solidFill>
            </a:rPr>
            <a:t>Mistral</a:t>
          </a:r>
          <a:r>
            <a:rPr lang="uk-UA" b="1" dirty="0" smtClean="0">
              <a:solidFill>
                <a:schemeClr val="tx1"/>
              </a:solidFill>
            </a:rPr>
            <a:t> </a:t>
          </a:r>
          <a:r>
            <a:rPr lang="uk-UA" b="1" dirty="0" err="1" smtClean="0">
              <a:solidFill>
                <a:schemeClr val="tx1"/>
              </a:solidFill>
            </a:rPr>
            <a:t>Moboxx</a:t>
          </a:r>
          <a:endParaRPr lang="ru-RU" dirty="0">
            <a:solidFill>
              <a:schemeClr val="tx1"/>
            </a:solidFill>
          </a:endParaRPr>
        </a:p>
      </dgm:t>
    </dgm:pt>
    <dgm:pt modelId="{9876B5B9-BCE1-4207-AAFC-95F6440DD414}" type="parTrans" cxnId="{752D1391-8023-4EF6-9B4D-EFF4D81421E1}">
      <dgm:prSet/>
      <dgm:spPr/>
      <dgm:t>
        <a:bodyPr/>
        <a:lstStyle/>
        <a:p>
          <a:endParaRPr lang="ru-RU"/>
        </a:p>
      </dgm:t>
    </dgm:pt>
    <dgm:pt modelId="{8512E74A-85FC-4AD4-B4FF-90DE3E990360}" type="sibTrans" cxnId="{752D1391-8023-4EF6-9B4D-EFF4D81421E1}">
      <dgm:prSet/>
      <dgm:spPr/>
      <dgm:t>
        <a:bodyPr/>
        <a:lstStyle/>
        <a:p>
          <a:endParaRPr lang="ru-RU"/>
        </a:p>
      </dgm:t>
    </dgm:pt>
    <dgm:pt modelId="{B2A7359B-9235-440C-921F-4D67BFB25313}">
      <dgm:prSet/>
      <dgm:spPr/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</a:rPr>
            <a:t>Візок </a:t>
          </a:r>
          <a:r>
            <a:rPr lang="en-US" b="1" dirty="0" err="1" smtClean="0">
              <a:solidFill>
                <a:schemeClr val="tx1"/>
              </a:solidFill>
            </a:rPr>
            <a:t>Aquva</a:t>
          </a:r>
          <a:r>
            <a:rPr lang="uk-UA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Viz</a:t>
          </a:r>
          <a:endParaRPr lang="ru-RU" dirty="0">
            <a:solidFill>
              <a:schemeClr val="tx1"/>
            </a:solidFill>
          </a:endParaRPr>
        </a:p>
      </dgm:t>
    </dgm:pt>
    <dgm:pt modelId="{AC0BD07C-A761-4634-A771-B1C148F9F532}" type="parTrans" cxnId="{6AF8DC61-C6E5-4841-AD56-5AF7516E9CEE}">
      <dgm:prSet/>
      <dgm:spPr/>
      <dgm:t>
        <a:bodyPr/>
        <a:lstStyle/>
        <a:p>
          <a:endParaRPr lang="ru-RU"/>
        </a:p>
      </dgm:t>
    </dgm:pt>
    <dgm:pt modelId="{E94C3BDF-9485-45FC-8E7D-B81F1B41B2EF}" type="sibTrans" cxnId="{6AF8DC61-C6E5-4841-AD56-5AF7516E9CEE}">
      <dgm:prSet/>
      <dgm:spPr/>
      <dgm:t>
        <a:bodyPr/>
        <a:lstStyle/>
        <a:p>
          <a:endParaRPr lang="ru-RU"/>
        </a:p>
      </dgm:t>
    </dgm:pt>
    <dgm:pt modelId="{20CE1C01-563E-4405-9FC7-752F51B95A48}" type="pres">
      <dgm:prSet presAssocID="{61AC3C2E-79A9-4E6E-80CA-CDCB2177A8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E395CE-2B78-4D10-9AE9-42C144000126}" type="pres">
      <dgm:prSet presAssocID="{83C9AF44-BC8C-4A8F-AF5D-8522A90007B6}" presName="composite" presStyleCnt="0"/>
      <dgm:spPr/>
    </dgm:pt>
    <dgm:pt modelId="{E1F53D52-7F7D-4361-9C81-B6F13B31635C}" type="pres">
      <dgm:prSet presAssocID="{83C9AF44-BC8C-4A8F-AF5D-8522A90007B6}" presName="imagSh" presStyleLbl="bgImgPlace1" presStyleIdx="0" presStyleCnt="3"/>
      <dgm:spPr/>
    </dgm:pt>
    <dgm:pt modelId="{9E1DF835-F7BD-4412-9B84-49C74DDA5AA6}" type="pres">
      <dgm:prSet presAssocID="{83C9AF44-BC8C-4A8F-AF5D-8522A90007B6}" presName="txNode" presStyleLbl="node1" presStyleIdx="0" presStyleCnt="3" custScaleY="50510" custLinFactNeighborX="2743" custLinFactNeighborY="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E8471-90E6-45C5-B0E4-F93AF1EA3B0A}" type="pres">
      <dgm:prSet presAssocID="{291CF79E-608F-4FCF-9594-DD038AA4EA3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44A707A-D3FA-4923-8998-867531767C04}" type="pres">
      <dgm:prSet presAssocID="{291CF79E-608F-4FCF-9594-DD038AA4EA33}" presName="connTx" presStyleLbl="sibTrans2D1" presStyleIdx="0" presStyleCnt="2"/>
      <dgm:spPr/>
      <dgm:t>
        <a:bodyPr/>
        <a:lstStyle/>
        <a:p>
          <a:endParaRPr lang="ru-RU"/>
        </a:p>
      </dgm:t>
    </dgm:pt>
    <dgm:pt modelId="{87EBF166-D98D-4BAB-91B8-57689023138A}" type="pres">
      <dgm:prSet presAssocID="{B2A7359B-9235-440C-921F-4D67BFB25313}" presName="composite" presStyleCnt="0"/>
      <dgm:spPr/>
    </dgm:pt>
    <dgm:pt modelId="{24897BD7-93E0-48C9-8887-ED0615529C13}" type="pres">
      <dgm:prSet presAssocID="{B2A7359B-9235-440C-921F-4D67BFB25313}" presName="imagSh" presStyleLbl="bgImgPlace1" presStyleIdx="1" presStyleCnt="3"/>
      <dgm:spPr/>
    </dgm:pt>
    <dgm:pt modelId="{8CCB6264-43AE-4E23-9B66-C356DB86A949}" type="pres">
      <dgm:prSet presAssocID="{B2A7359B-9235-440C-921F-4D67BFB25313}" presName="txNode" presStyleLbl="node1" presStyleIdx="1" presStyleCnt="3" custScaleY="50510" custLinFactNeighborX="2743" custLinFactNeighborY="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61344-A604-47A5-BCEB-E4693FEF3276}" type="pres">
      <dgm:prSet presAssocID="{E94C3BDF-9485-45FC-8E7D-B81F1B41B2E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81C358B-055D-4CF1-BAE4-F29248F96A00}" type="pres">
      <dgm:prSet presAssocID="{E94C3BDF-9485-45FC-8E7D-B81F1B41B2EF}" presName="connTx" presStyleLbl="sibTrans2D1" presStyleIdx="1" presStyleCnt="2"/>
      <dgm:spPr/>
      <dgm:t>
        <a:bodyPr/>
        <a:lstStyle/>
        <a:p>
          <a:endParaRPr lang="ru-RU"/>
        </a:p>
      </dgm:t>
    </dgm:pt>
    <dgm:pt modelId="{C6478A90-FA2C-4C11-9928-E6AF6261F25D}" type="pres">
      <dgm:prSet presAssocID="{EE51EAAB-6DFA-4C2A-8802-F5397659EB0C}" presName="composite" presStyleCnt="0"/>
      <dgm:spPr/>
    </dgm:pt>
    <dgm:pt modelId="{866F4C63-94F4-47B7-AA7A-327EBF2F64E5}" type="pres">
      <dgm:prSet presAssocID="{EE51EAAB-6DFA-4C2A-8802-F5397659EB0C}" presName="imagSh" presStyleLbl="bgImgPlace1" presStyleIdx="2" presStyleCnt="3"/>
      <dgm:spPr/>
    </dgm:pt>
    <dgm:pt modelId="{E70F7799-A4CF-4CE6-A46F-498FD0FE9EE2}" type="pres">
      <dgm:prSet presAssocID="{EE51EAAB-6DFA-4C2A-8802-F5397659EB0C}" presName="txNode" presStyleLbl="node1" presStyleIdx="2" presStyleCnt="3" custScaleY="50510" custLinFactNeighborX="2743" custLinFactNeighborY="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601084-FD1C-4C4D-8984-D8047B21C3AD}" type="presOf" srcId="{291CF79E-608F-4FCF-9594-DD038AA4EA33}" destId="{C44A707A-D3FA-4923-8998-867531767C04}" srcOrd="1" destOrd="0" presId="urn:microsoft.com/office/officeart/2005/8/layout/hProcess10"/>
    <dgm:cxn modelId="{BFA794AD-B2EC-4027-8412-AE480D2FCAE1}" type="presOf" srcId="{291CF79E-608F-4FCF-9594-DD038AA4EA33}" destId="{2C5E8471-90E6-45C5-B0E4-F93AF1EA3B0A}" srcOrd="0" destOrd="0" presId="urn:microsoft.com/office/officeart/2005/8/layout/hProcess10"/>
    <dgm:cxn modelId="{752D1391-8023-4EF6-9B4D-EFF4D81421E1}" srcId="{61AC3C2E-79A9-4E6E-80CA-CDCB2177A8FC}" destId="{EE51EAAB-6DFA-4C2A-8802-F5397659EB0C}" srcOrd="2" destOrd="0" parTransId="{9876B5B9-BCE1-4207-AAFC-95F6440DD414}" sibTransId="{8512E74A-85FC-4AD4-B4FF-90DE3E990360}"/>
    <dgm:cxn modelId="{6AF8DC61-C6E5-4841-AD56-5AF7516E9CEE}" srcId="{61AC3C2E-79A9-4E6E-80CA-CDCB2177A8FC}" destId="{B2A7359B-9235-440C-921F-4D67BFB25313}" srcOrd="1" destOrd="0" parTransId="{AC0BD07C-A761-4634-A771-B1C148F9F532}" sibTransId="{E94C3BDF-9485-45FC-8E7D-B81F1B41B2EF}"/>
    <dgm:cxn modelId="{D11F574A-68CD-49E2-9803-7BD974042C69}" type="presOf" srcId="{E94C3BDF-9485-45FC-8E7D-B81F1B41B2EF}" destId="{85261344-A604-47A5-BCEB-E4693FEF3276}" srcOrd="0" destOrd="0" presId="urn:microsoft.com/office/officeart/2005/8/layout/hProcess10"/>
    <dgm:cxn modelId="{1D711A66-2918-40DC-866D-9413B053BA5F}" type="presOf" srcId="{E94C3BDF-9485-45FC-8E7D-B81F1B41B2EF}" destId="{581C358B-055D-4CF1-BAE4-F29248F96A00}" srcOrd="1" destOrd="0" presId="urn:microsoft.com/office/officeart/2005/8/layout/hProcess10"/>
    <dgm:cxn modelId="{005B3353-9144-4171-82BC-3E25E24E6523}" type="presOf" srcId="{83C9AF44-BC8C-4A8F-AF5D-8522A90007B6}" destId="{9E1DF835-F7BD-4412-9B84-49C74DDA5AA6}" srcOrd="0" destOrd="0" presId="urn:microsoft.com/office/officeart/2005/8/layout/hProcess10"/>
    <dgm:cxn modelId="{A610903D-45DB-45F3-A3B5-DB417FFF67DC}" type="presOf" srcId="{61AC3C2E-79A9-4E6E-80CA-CDCB2177A8FC}" destId="{20CE1C01-563E-4405-9FC7-752F51B95A48}" srcOrd="0" destOrd="0" presId="urn:microsoft.com/office/officeart/2005/8/layout/hProcess10"/>
    <dgm:cxn modelId="{E72D97DD-8BF7-4E85-AED7-80FF25E9DD3E}" type="presOf" srcId="{B2A7359B-9235-440C-921F-4D67BFB25313}" destId="{8CCB6264-43AE-4E23-9B66-C356DB86A949}" srcOrd="0" destOrd="0" presId="urn:microsoft.com/office/officeart/2005/8/layout/hProcess10"/>
    <dgm:cxn modelId="{D6A62923-3BF7-4855-B5ED-79E9B42342FB}" srcId="{61AC3C2E-79A9-4E6E-80CA-CDCB2177A8FC}" destId="{83C9AF44-BC8C-4A8F-AF5D-8522A90007B6}" srcOrd="0" destOrd="0" parTransId="{C4CE0EEB-24F5-4261-87B0-3A2288420A00}" sibTransId="{291CF79E-608F-4FCF-9594-DD038AA4EA33}"/>
    <dgm:cxn modelId="{70456B85-88E9-42C0-937F-5FA4E3F7B50D}" type="presOf" srcId="{EE51EAAB-6DFA-4C2A-8802-F5397659EB0C}" destId="{E70F7799-A4CF-4CE6-A46F-498FD0FE9EE2}" srcOrd="0" destOrd="0" presId="urn:microsoft.com/office/officeart/2005/8/layout/hProcess10"/>
    <dgm:cxn modelId="{0CA29B32-9BD6-4088-9530-CE4C81FD36F0}" type="presParOf" srcId="{20CE1C01-563E-4405-9FC7-752F51B95A48}" destId="{ACE395CE-2B78-4D10-9AE9-42C144000126}" srcOrd="0" destOrd="0" presId="urn:microsoft.com/office/officeart/2005/8/layout/hProcess10"/>
    <dgm:cxn modelId="{6EA10FC6-292F-420D-9207-32C0A013BFC6}" type="presParOf" srcId="{ACE395CE-2B78-4D10-9AE9-42C144000126}" destId="{E1F53D52-7F7D-4361-9C81-B6F13B31635C}" srcOrd="0" destOrd="0" presId="urn:microsoft.com/office/officeart/2005/8/layout/hProcess10"/>
    <dgm:cxn modelId="{134DFC39-D12B-47CE-B704-13B192F29FB3}" type="presParOf" srcId="{ACE395CE-2B78-4D10-9AE9-42C144000126}" destId="{9E1DF835-F7BD-4412-9B84-49C74DDA5AA6}" srcOrd="1" destOrd="0" presId="urn:microsoft.com/office/officeart/2005/8/layout/hProcess10"/>
    <dgm:cxn modelId="{067FF8E4-5AF1-4991-BA19-4EECC8A65016}" type="presParOf" srcId="{20CE1C01-563E-4405-9FC7-752F51B95A48}" destId="{2C5E8471-90E6-45C5-B0E4-F93AF1EA3B0A}" srcOrd="1" destOrd="0" presId="urn:microsoft.com/office/officeart/2005/8/layout/hProcess10"/>
    <dgm:cxn modelId="{088693D2-CE81-4359-B4B1-870E5566E56F}" type="presParOf" srcId="{2C5E8471-90E6-45C5-B0E4-F93AF1EA3B0A}" destId="{C44A707A-D3FA-4923-8998-867531767C04}" srcOrd="0" destOrd="0" presId="urn:microsoft.com/office/officeart/2005/8/layout/hProcess10"/>
    <dgm:cxn modelId="{B5778279-4624-46EB-8F90-3C5AE0B82C6B}" type="presParOf" srcId="{20CE1C01-563E-4405-9FC7-752F51B95A48}" destId="{87EBF166-D98D-4BAB-91B8-57689023138A}" srcOrd="2" destOrd="0" presId="urn:microsoft.com/office/officeart/2005/8/layout/hProcess10"/>
    <dgm:cxn modelId="{4A6CCF05-A054-4D51-BCEB-3FED0AA83003}" type="presParOf" srcId="{87EBF166-D98D-4BAB-91B8-57689023138A}" destId="{24897BD7-93E0-48C9-8887-ED0615529C13}" srcOrd="0" destOrd="0" presId="urn:microsoft.com/office/officeart/2005/8/layout/hProcess10"/>
    <dgm:cxn modelId="{B04F4141-1E42-4D0D-BA7D-F8CF0D01D230}" type="presParOf" srcId="{87EBF166-D98D-4BAB-91B8-57689023138A}" destId="{8CCB6264-43AE-4E23-9B66-C356DB86A949}" srcOrd="1" destOrd="0" presId="urn:microsoft.com/office/officeart/2005/8/layout/hProcess10"/>
    <dgm:cxn modelId="{D15D265D-6A32-49B2-A00E-7634E85A72F9}" type="presParOf" srcId="{20CE1C01-563E-4405-9FC7-752F51B95A48}" destId="{85261344-A604-47A5-BCEB-E4693FEF3276}" srcOrd="3" destOrd="0" presId="urn:microsoft.com/office/officeart/2005/8/layout/hProcess10"/>
    <dgm:cxn modelId="{CBE37030-2550-462F-B8F7-02D59B931C85}" type="presParOf" srcId="{85261344-A604-47A5-BCEB-E4693FEF3276}" destId="{581C358B-055D-4CF1-BAE4-F29248F96A00}" srcOrd="0" destOrd="0" presId="urn:microsoft.com/office/officeart/2005/8/layout/hProcess10"/>
    <dgm:cxn modelId="{2177862F-8031-4E0B-9B0C-33163DE489AC}" type="presParOf" srcId="{20CE1C01-563E-4405-9FC7-752F51B95A48}" destId="{C6478A90-FA2C-4C11-9928-E6AF6261F25D}" srcOrd="4" destOrd="0" presId="urn:microsoft.com/office/officeart/2005/8/layout/hProcess10"/>
    <dgm:cxn modelId="{BEF725A8-B9A6-4F98-9D93-B6646D2E0889}" type="presParOf" srcId="{C6478A90-FA2C-4C11-9928-E6AF6261F25D}" destId="{866F4C63-94F4-47B7-AA7A-327EBF2F64E5}" srcOrd="0" destOrd="0" presId="urn:microsoft.com/office/officeart/2005/8/layout/hProcess10"/>
    <dgm:cxn modelId="{E001E0BD-2E38-40AF-B569-F936BB892486}" type="presParOf" srcId="{C6478A90-FA2C-4C11-9928-E6AF6261F25D}" destId="{E70F7799-A4CF-4CE6-A46F-498FD0FE9EE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25AF-A191-42D3-83FB-6C34DFDA05BB}">
      <dsp:nvSpPr>
        <dsp:cNvPr id="0" name=""/>
        <dsp:cNvSpPr/>
      </dsp:nvSpPr>
      <dsp:spPr>
        <a:xfrm>
          <a:off x="0" y="199778"/>
          <a:ext cx="8510953" cy="1374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це комплекс заходів, спрямованих на попередження розповсюдження та виникнення інфекційних захворювань шляхом впливу на механізми передачі даної інфекції.</a:t>
          </a:r>
          <a:endParaRPr lang="ru-RU" sz="2500" kern="1200" dirty="0"/>
        </a:p>
      </dsp:txBody>
      <dsp:txXfrm>
        <a:off x="67110" y="266888"/>
        <a:ext cx="8376733" cy="1240530"/>
      </dsp:txXfrm>
    </dsp:sp>
    <dsp:sp modelId="{DA2F745E-D3B0-4D9D-9749-A6F92F19F1FE}">
      <dsp:nvSpPr>
        <dsp:cNvPr id="0" name=""/>
        <dsp:cNvSpPr/>
      </dsp:nvSpPr>
      <dsp:spPr>
        <a:xfrm>
          <a:off x="0" y="1754225"/>
          <a:ext cx="8510953" cy="1374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Профілактика поширення ВЛІ шляхом дотримання заходів інфекційного контролю має бути пріоритетною в лікувально-профілактичних закладах.</a:t>
          </a:r>
          <a:endParaRPr lang="ru-RU" sz="2500" kern="1200" dirty="0"/>
        </a:p>
      </dsp:txBody>
      <dsp:txXfrm>
        <a:off x="67110" y="1821335"/>
        <a:ext cx="8376733" cy="12405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6F35C-FBC6-4D07-8440-8A87B8F42895}">
      <dsp:nvSpPr>
        <dsp:cNvPr id="0" name=""/>
        <dsp:cNvSpPr/>
      </dsp:nvSpPr>
      <dsp:spPr>
        <a:xfrm rot="10800000">
          <a:off x="1097053" y="2490"/>
          <a:ext cx="6915750" cy="941517"/>
        </a:xfrm>
        <a:prstGeom prst="homePlate">
          <a:avLst/>
        </a:prstGeom>
        <a:solidFill>
          <a:srgbClr val="00DA6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518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ДЕЗІНФЕКЦІЯ ТА ПРИБИРАННЯ ОПЕРАЦІЙНИХ БЛОКІВ, МАНІПУЛЯЦІЙНИХ, ПЕРЕВЯЗУВАЛЬНИХ КАБІНЕТІВ</a:t>
          </a:r>
          <a:endParaRPr lang="ru-RU" sz="1800" kern="1200" dirty="0"/>
        </a:p>
      </dsp:txBody>
      <dsp:txXfrm rot="10800000">
        <a:off x="1332432" y="2490"/>
        <a:ext cx="6680371" cy="941517"/>
      </dsp:txXfrm>
    </dsp:sp>
    <dsp:sp modelId="{5A8E60CA-261A-4A27-B533-43C63C0F3C46}">
      <dsp:nvSpPr>
        <dsp:cNvPr id="0" name=""/>
        <dsp:cNvSpPr/>
      </dsp:nvSpPr>
      <dsp:spPr>
        <a:xfrm>
          <a:off x="125446" y="0"/>
          <a:ext cx="1572495" cy="941517"/>
        </a:xfrm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E882E1-935B-47BF-821B-ADC14CC5D199}">
      <dsp:nvSpPr>
        <dsp:cNvPr id="0" name=""/>
        <dsp:cNvSpPr/>
      </dsp:nvSpPr>
      <dsp:spPr>
        <a:xfrm rot="10800000">
          <a:off x="1097053" y="1225058"/>
          <a:ext cx="6915750" cy="941517"/>
        </a:xfrm>
        <a:prstGeom prst="homePlate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518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ДЕЗІНФЕКЦІЯ ТА ПРИБИРАННЯ РАКОВИН, ВАНН, ДУШЕВИХ КАБІН, ДЗЕРКАЛ ТА КАХЛІВ НА СТІНАХ </a:t>
          </a:r>
          <a:endParaRPr lang="ru-RU" sz="1800" kern="1200" dirty="0"/>
        </a:p>
      </dsp:txBody>
      <dsp:txXfrm rot="10800000">
        <a:off x="1332432" y="1225058"/>
        <a:ext cx="6680371" cy="941517"/>
      </dsp:txXfrm>
    </dsp:sp>
    <dsp:sp modelId="{FB645382-87D3-4CCE-9849-A69CD7BC5A3B}">
      <dsp:nvSpPr>
        <dsp:cNvPr id="0" name=""/>
        <dsp:cNvSpPr/>
      </dsp:nvSpPr>
      <dsp:spPr>
        <a:xfrm>
          <a:off x="125446" y="1206350"/>
          <a:ext cx="1572495" cy="941517"/>
        </a:xfrm>
        <a:prstGeom prst="flowChartProcess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FAB1B5-8EDB-40DE-8F49-AD1B2969445B}">
      <dsp:nvSpPr>
        <dsp:cNvPr id="0" name=""/>
        <dsp:cNvSpPr/>
      </dsp:nvSpPr>
      <dsp:spPr>
        <a:xfrm rot="10800000">
          <a:off x="1097053" y="2447626"/>
          <a:ext cx="6915750" cy="941517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518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ДЕЗІНФЕКЦІЯ ТА ПРИБИРАННЯ  УНІТАЗІВ І ПІДЛОГИ В ТУАЛЕТНИХ КІМНАТАХ</a:t>
          </a:r>
          <a:endParaRPr lang="ru-RU" sz="1800" kern="1200" dirty="0"/>
        </a:p>
      </dsp:txBody>
      <dsp:txXfrm rot="10800000">
        <a:off x="1332432" y="2447626"/>
        <a:ext cx="6680371" cy="941517"/>
      </dsp:txXfrm>
    </dsp:sp>
    <dsp:sp modelId="{59994D24-79F8-4DAB-A382-3BEEDEB23C65}">
      <dsp:nvSpPr>
        <dsp:cNvPr id="0" name=""/>
        <dsp:cNvSpPr/>
      </dsp:nvSpPr>
      <dsp:spPr>
        <a:xfrm>
          <a:off x="125446" y="2428918"/>
          <a:ext cx="1572495" cy="941517"/>
        </a:xfrm>
        <a:prstGeom prst="flowChartProcess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1EF0B4-4B53-42FA-9257-6329CE8ADE3C}">
      <dsp:nvSpPr>
        <dsp:cNvPr id="0" name=""/>
        <dsp:cNvSpPr/>
      </dsp:nvSpPr>
      <dsp:spPr>
        <a:xfrm rot="10800000">
          <a:off x="1097053" y="3670194"/>
          <a:ext cx="6915750" cy="941517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518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ДЕЗІНФЕКЦІЯ ТА ПРИБИРАННЯ  ПАЛАТ І КОРИДОРІВ</a:t>
          </a:r>
          <a:endParaRPr lang="ru-RU" sz="1800" kern="1200" dirty="0"/>
        </a:p>
      </dsp:txBody>
      <dsp:txXfrm rot="10800000">
        <a:off x="1332432" y="3670194"/>
        <a:ext cx="6680371" cy="941517"/>
      </dsp:txXfrm>
    </dsp:sp>
    <dsp:sp modelId="{BB09C48C-51D7-4B88-89FE-BBD78B9C2B33}">
      <dsp:nvSpPr>
        <dsp:cNvPr id="0" name=""/>
        <dsp:cNvSpPr/>
      </dsp:nvSpPr>
      <dsp:spPr>
        <a:xfrm>
          <a:off x="125446" y="3651486"/>
          <a:ext cx="1572495" cy="941517"/>
        </a:xfrm>
        <a:prstGeom prst="flowChartProcess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051A-CB1D-4216-BB72-887067703977}">
      <dsp:nvSpPr>
        <dsp:cNvPr id="0" name=""/>
        <dsp:cNvSpPr/>
      </dsp:nvSpPr>
      <dsp:spPr>
        <a:xfrm rot="5400000">
          <a:off x="4249476" y="-3204560"/>
          <a:ext cx="565407" cy="71211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збирання та сортування відходів</a:t>
          </a:r>
          <a:endParaRPr lang="uk-UA" sz="1800" kern="1200" dirty="0"/>
        </a:p>
      </dsp:txBody>
      <dsp:txXfrm rot="-5400000">
        <a:off x="971608" y="100909"/>
        <a:ext cx="7093543" cy="510205"/>
      </dsp:txXfrm>
    </dsp:sp>
    <dsp:sp modelId="{592AD3E5-D130-45D7-A056-834134C883D0}">
      <dsp:nvSpPr>
        <dsp:cNvPr id="0" name=""/>
        <dsp:cNvSpPr/>
      </dsp:nvSpPr>
      <dsp:spPr>
        <a:xfrm>
          <a:off x="316437" y="2632"/>
          <a:ext cx="655170" cy="7067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1</a:t>
          </a:r>
          <a:endParaRPr lang="uk-UA" sz="1800" kern="1200" dirty="0"/>
        </a:p>
      </dsp:txBody>
      <dsp:txXfrm>
        <a:off x="348420" y="34615"/>
        <a:ext cx="591204" cy="642793"/>
      </dsp:txXfrm>
    </dsp:sp>
    <dsp:sp modelId="{90B2A7D3-C87E-48E0-B20D-5A8BCDE0EB4B}">
      <dsp:nvSpPr>
        <dsp:cNvPr id="0" name=""/>
        <dsp:cNvSpPr/>
      </dsp:nvSpPr>
      <dsp:spPr>
        <a:xfrm rot="5400000">
          <a:off x="4249476" y="-2462463"/>
          <a:ext cx="565407" cy="7121144"/>
        </a:xfrm>
        <a:prstGeom prst="round2SameRect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маркування відходів</a:t>
          </a:r>
          <a:endParaRPr lang="uk-UA" sz="1800" kern="1200" dirty="0"/>
        </a:p>
      </dsp:txBody>
      <dsp:txXfrm rot="-5400000">
        <a:off x="971608" y="843006"/>
        <a:ext cx="7093543" cy="510205"/>
      </dsp:txXfrm>
    </dsp:sp>
    <dsp:sp modelId="{B9BC9568-4C06-4DB9-BA53-9C4259BB8CBE}">
      <dsp:nvSpPr>
        <dsp:cNvPr id="0" name=""/>
        <dsp:cNvSpPr/>
      </dsp:nvSpPr>
      <dsp:spPr>
        <a:xfrm>
          <a:off x="316437" y="744729"/>
          <a:ext cx="655170" cy="706759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2</a:t>
          </a:r>
          <a:endParaRPr lang="uk-UA" sz="1800" kern="1200" dirty="0"/>
        </a:p>
      </dsp:txBody>
      <dsp:txXfrm>
        <a:off x="348420" y="776712"/>
        <a:ext cx="591204" cy="642793"/>
      </dsp:txXfrm>
    </dsp:sp>
    <dsp:sp modelId="{88A39EF2-C12E-467E-A253-1CFF7140D2C1}">
      <dsp:nvSpPr>
        <dsp:cNvPr id="0" name=""/>
        <dsp:cNvSpPr/>
      </dsp:nvSpPr>
      <dsp:spPr>
        <a:xfrm rot="5400000">
          <a:off x="4249476" y="-1720366"/>
          <a:ext cx="565407" cy="7121144"/>
        </a:xfrm>
        <a:prstGeom prst="round2SameRect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знезараження (дезінфекція) відходів</a:t>
          </a:r>
          <a:endParaRPr lang="uk-UA" sz="1800" kern="1200" dirty="0"/>
        </a:p>
      </dsp:txBody>
      <dsp:txXfrm rot="-5400000">
        <a:off x="971608" y="1585103"/>
        <a:ext cx="7093543" cy="510205"/>
      </dsp:txXfrm>
    </dsp:sp>
    <dsp:sp modelId="{8B3ACDDC-6082-4E3D-BD7C-81E39B57A0D8}">
      <dsp:nvSpPr>
        <dsp:cNvPr id="0" name=""/>
        <dsp:cNvSpPr/>
      </dsp:nvSpPr>
      <dsp:spPr>
        <a:xfrm>
          <a:off x="316437" y="1486826"/>
          <a:ext cx="655170" cy="706759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3</a:t>
          </a:r>
          <a:endParaRPr lang="uk-UA" sz="1800" kern="1200" dirty="0"/>
        </a:p>
      </dsp:txBody>
      <dsp:txXfrm>
        <a:off x="348420" y="1518809"/>
        <a:ext cx="591204" cy="642793"/>
      </dsp:txXfrm>
    </dsp:sp>
    <dsp:sp modelId="{6D5DF569-1984-4E2F-8FDD-5CFD89C843DF}">
      <dsp:nvSpPr>
        <dsp:cNvPr id="0" name=""/>
        <dsp:cNvSpPr/>
      </dsp:nvSpPr>
      <dsp:spPr>
        <a:xfrm rot="5400000">
          <a:off x="4106501" y="-906609"/>
          <a:ext cx="843123" cy="7114190"/>
        </a:xfrm>
        <a:prstGeom prst="round2SameRect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транспортування і перенесення відходів у корпусні/міжкорпусні (накопичувальні) контейнери в межах закладу, де вони утворюються</a:t>
          </a:r>
          <a:endParaRPr lang="uk-UA" sz="1800" kern="1200" dirty="0"/>
        </a:p>
      </dsp:txBody>
      <dsp:txXfrm rot="-5400000">
        <a:off x="970968" y="2270082"/>
        <a:ext cx="7073032" cy="760807"/>
      </dsp:txXfrm>
    </dsp:sp>
    <dsp:sp modelId="{0621F18A-3623-403E-940A-0EF066BB2371}">
      <dsp:nvSpPr>
        <dsp:cNvPr id="0" name=""/>
        <dsp:cNvSpPr/>
      </dsp:nvSpPr>
      <dsp:spPr>
        <a:xfrm>
          <a:off x="316437" y="2297105"/>
          <a:ext cx="654530" cy="706759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4</a:t>
          </a:r>
          <a:endParaRPr lang="uk-UA" sz="1800" kern="1200" dirty="0"/>
        </a:p>
      </dsp:txBody>
      <dsp:txXfrm>
        <a:off x="348389" y="2329057"/>
        <a:ext cx="590626" cy="642855"/>
      </dsp:txXfrm>
    </dsp:sp>
    <dsp:sp modelId="{0EB2AB2A-DADF-4988-97DC-D2CC56B84B36}">
      <dsp:nvSpPr>
        <dsp:cNvPr id="0" name=""/>
        <dsp:cNvSpPr/>
      </dsp:nvSpPr>
      <dsp:spPr>
        <a:xfrm rot="5400000">
          <a:off x="4376068" y="-99807"/>
          <a:ext cx="312223" cy="7121144"/>
        </a:xfrm>
        <a:prstGeom prst="round2SameRect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smtClean="0"/>
            <a:t>утилізація відходів (тих, що можуть підлягати утилізації)</a:t>
          </a:r>
          <a:endParaRPr lang="uk-UA" sz="1800" kern="1200" dirty="0"/>
        </a:p>
      </dsp:txBody>
      <dsp:txXfrm rot="-5400000">
        <a:off x="971608" y="3319894"/>
        <a:ext cx="7105903" cy="281741"/>
      </dsp:txXfrm>
    </dsp:sp>
    <dsp:sp modelId="{3949F1FB-1B9D-479D-813C-BF30D57A4DA4}">
      <dsp:nvSpPr>
        <dsp:cNvPr id="0" name=""/>
        <dsp:cNvSpPr/>
      </dsp:nvSpPr>
      <dsp:spPr>
        <a:xfrm>
          <a:off x="316437" y="3107385"/>
          <a:ext cx="655170" cy="706759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6</a:t>
          </a:r>
          <a:endParaRPr lang="uk-UA" sz="1800" kern="1200" dirty="0"/>
        </a:p>
      </dsp:txBody>
      <dsp:txXfrm>
        <a:off x="348420" y="3139368"/>
        <a:ext cx="591204" cy="642793"/>
      </dsp:txXfrm>
    </dsp:sp>
    <dsp:sp modelId="{710D65B7-1D3F-4F81-8E74-C195CB5D73BE}">
      <dsp:nvSpPr>
        <dsp:cNvPr id="0" name=""/>
        <dsp:cNvSpPr/>
      </dsp:nvSpPr>
      <dsp:spPr>
        <a:xfrm rot="5400000">
          <a:off x="4249476" y="642289"/>
          <a:ext cx="565407" cy="712114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захоронення відходів (лише для відходів категорії A)</a:t>
          </a:r>
          <a:endParaRPr lang="uk-UA" sz="1800" kern="1200" dirty="0"/>
        </a:p>
      </dsp:txBody>
      <dsp:txXfrm rot="-5400000">
        <a:off x="971608" y="3947759"/>
        <a:ext cx="7093543" cy="510205"/>
      </dsp:txXfrm>
    </dsp:sp>
    <dsp:sp modelId="{9F8A1F70-F129-48C0-8B58-CCB614349FEA}">
      <dsp:nvSpPr>
        <dsp:cNvPr id="0" name=""/>
        <dsp:cNvSpPr/>
      </dsp:nvSpPr>
      <dsp:spPr>
        <a:xfrm>
          <a:off x="316437" y="3849482"/>
          <a:ext cx="655170" cy="7067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7</a:t>
          </a:r>
          <a:endParaRPr lang="uk-UA" sz="1800" kern="1200" dirty="0"/>
        </a:p>
      </dsp:txBody>
      <dsp:txXfrm>
        <a:off x="348420" y="3881465"/>
        <a:ext cx="591204" cy="642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0A058-7485-4FE3-8926-296B8D2388D4}">
      <dsp:nvSpPr>
        <dsp:cNvPr id="0" name=""/>
        <dsp:cNvSpPr/>
      </dsp:nvSpPr>
      <dsp:spPr>
        <a:xfrm>
          <a:off x="2526675" y="1400106"/>
          <a:ext cx="2833349" cy="24527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КОНТРОЛЬ</a:t>
          </a:r>
          <a:endParaRPr lang="ru-RU" sz="3200" b="1" kern="1200" dirty="0"/>
        </a:p>
      </dsp:txBody>
      <dsp:txXfrm>
        <a:off x="2646407" y="1519838"/>
        <a:ext cx="2593885" cy="2213258"/>
      </dsp:txXfrm>
    </dsp:sp>
    <dsp:sp modelId="{BF19AB58-D30A-4DE6-907B-79FD20A1609F}">
      <dsp:nvSpPr>
        <dsp:cNvPr id="0" name=""/>
        <dsp:cNvSpPr/>
      </dsp:nvSpPr>
      <dsp:spPr>
        <a:xfrm rot="16173438">
          <a:off x="3821927" y="1289021"/>
          <a:ext cx="2221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176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B5E84-999A-494D-B5F9-8CA92F44F96E}">
      <dsp:nvSpPr>
        <dsp:cNvPr id="0" name=""/>
        <dsp:cNvSpPr/>
      </dsp:nvSpPr>
      <dsp:spPr>
        <a:xfrm>
          <a:off x="2715491" y="-60464"/>
          <a:ext cx="2423763" cy="12384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Гігієна рук у відділеннях</a:t>
          </a:r>
          <a:endParaRPr lang="ru-RU" sz="2400" kern="1200" dirty="0"/>
        </a:p>
      </dsp:txBody>
      <dsp:txXfrm>
        <a:off x="2775945" y="-10"/>
        <a:ext cx="2302855" cy="1117492"/>
      </dsp:txXfrm>
    </dsp:sp>
    <dsp:sp modelId="{2301EE0C-554E-439E-A481-B3AEA90BCC56}">
      <dsp:nvSpPr>
        <dsp:cNvPr id="0" name=""/>
        <dsp:cNvSpPr/>
      </dsp:nvSpPr>
      <dsp:spPr>
        <a:xfrm rot="40211">
          <a:off x="5360021" y="2643640"/>
          <a:ext cx="1029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91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265A9-589C-4311-A2CB-81C9E7547A6B}">
      <dsp:nvSpPr>
        <dsp:cNvPr id="0" name=""/>
        <dsp:cNvSpPr/>
      </dsp:nvSpPr>
      <dsp:spPr>
        <a:xfrm>
          <a:off x="5462936" y="2125271"/>
          <a:ext cx="2423763" cy="106629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Знезараження ВМП</a:t>
          </a:r>
          <a:endParaRPr lang="ru-RU" sz="2400" kern="1200" dirty="0"/>
        </a:p>
      </dsp:txBody>
      <dsp:txXfrm>
        <a:off x="5514988" y="2177323"/>
        <a:ext cx="2319659" cy="962188"/>
      </dsp:txXfrm>
    </dsp:sp>
    <dsp:sp modelId="{9FA5CFE8-43B2-4F74-A381-44FF751BBB3D}">
      <dsp:nvSpPr>
        <dsp:cNvPr id="0" name=""/>
        <dsp:cNvSpPr/>
      </dsp:nvSpPr>
      <dsp:spPr>
        <a:xfrm rot="5400000">
          <a:off x="3794253" y="4001924"/>
          <a:ext cx="2981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19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CFB1B-A57F-44B6-A8C2-2967E99B0194}">
      <dsp:nvSpPr>
        <dsp:cNvPr id="0" name=""/>
        <dsp:cNvSpPr/>
      </dsp:nvSpPr>
      <dsp:spPr>
        <a:xfrm>
          <a:off x="2731468" y="4151021"/>
          <a:ext cx="2423763" cy="1086354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Прибирання поверхонь</a:t>
          </a:r>
          <a:endParaRPr lang="ru-RU" sz="2400" kern="1200" dirty="0"/>
        </a:p>
      </dsp:txBody>
      <dsp:txXfrm>
        <a:off x="2784499" y="4204052"/>
        <a:ext cx="2317701" cy="980292"/>
      </dsp:txXfrm>
    </dsp:sp>
    <dsp:sp modelId="{C0A0D7AD-9C2D-414E-A8F0-CBBEE0F8B806}">
      <dsp:nvSpPr>
        <dsp:cNvPr id="0" name=""/>
        <dsp:cNvSpPr/>
      </dsp:nvSpPr>
      <dsp:spPr>
        <a:xfrm rot="10800000">
          <a:off x="2423763" y="2626467"/>
          <a:ext cx="1029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911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C3E82-A532-4C9A-ABC9-56A4C349A3DA}">
      <dsp:nvSpPr>
        <dsp:cNvPr id="0" name=""/>
        <dsp:cNvSpPr/>
      </dsp:nvSpPr>
      <dsp:spPr>
        <a:xfrm>
          <a:off x="0" y="2153408"/>
          <a:ext cx="2423763" cy="94611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Знезараження відходів</a:t>
          </a:r>
          <a:endParaRPr lang="ru-RU" sz="2400" kern="1200" dirty="0"/>
        </a:p>
      </dsp:txBody>
      <dsp:txXfrm>
        <a:off x="46186" y="2199594"/>
        <a:ext cx="2331391" cy="853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86EAF-0527-4899-B9F2-C3199A2760E9}">
      <dsp:nvSpPr>
        <dsp:cNvPr id="0" name=""/>
        <dsp:cNvSpPr/>
      </dsp:nvSpPr>
      <dsp:spPr>
        <a:xfrm>
          <a:off x="0" y="0"/>
          <a:ext cx="7886700" cy="944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Дотримання правил гігієни рук</a:t>
          </a:r>
          <a:endParaRPr lang="ru-RU" sz="2600" kern="1200" dirty="0"/>
        </a:p>
      </dsp:txBody>
      <dsp:txXfrm>
        <a:off x="1671794" y="0"/>
        <a:ext cx="6214905" cy="944540"/>
      </dsp:txXfrm>
    </dsp:sp>
    <dsp:sp modelId="{9ED2DE5F-CF79-4770-B80E-8188537FD7BA}">
      <dsp:nvSpPr>
        <dsp:cNvPr id="0" name=""/>
        <dsp:cNvSpPr/>
      </dsp:nvSpPr>
      <dsp:spPr>
        <a:xfrm>
          <a:off x="326946" y="94454"/>
          <a:ext cx="1112355" cy="755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DDC74-81B3-4C78-98F0-1A657FFABCFC}">
      <dsp:nvSpPr>
        <dsp:cNvPr id="0" name=""/>
        <dsp:cNvSpPr/>
      </dsp:nvSpPr>
      <dsp:spPr>
        <a:xfrm>
          <a:off x="0" y="1038994"/>
          <a:ext cx="7886700" cy="944540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smtClean="0"/>
            <a:t>Наповнюваність та функціональність дозаторів</a:t>
          </a:r>
          <a:endParaRPr lang="ru-RU" sz="2600" kern="1200"/>
        </a:p>
      </dsp:txBody>
      <dsp:txXfrm>
        <a:off x="1671794" y="1038994"/>
        <a:ext cx="6214905" cy="944540"/>
      </dsp:txXfrm>
    </dsp:sp>
    <dsp:sp modelId="{B3BF26F9-9088-498E-B90B-59F17BE5A7A4}">
      <dsp:nvSpPr>
        <dsp:cNvPr id="0" name=""/>
        <dsp:cNvSpPr/>
      </dsp:nvSpPr>
      <dsp:spPr>
        <a:xfrm>
          <a:off x="517756" y="1133448"/>
          <a:ext cx="730734" cy="755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436F5-C762-4AE4-9A5F-2C4697A8A0DC}">
      <dsp:nvSpPr>
        <dsp:cNvPr id="0" name=""/>
        <dsp:cNvSpPr/>
      </dsp:nvSpPr>
      <dsp:spPr>
        <a:xfrm>
          <a:off x="0" y="2077988"/>
          <a:ext cx="7886700" cy="944540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smtClean="0"/>
            <a:t>Правильне розміщення дозаторів</a:t>
          </a:r>
          <a:endParaRPr lang="ru-RU" sz="2600" kern="1200"/>
        </a:p>
      </dsp:txBody>
      <dsp:txXfrm>
        <a:off x="1671794" y="2077988"/>
        <a:ext cx="6214905" cy="944540"/>
      </dsp:txXfrm>
    </dsp:sp>
    <dsp:sp modelId="{E9E9D5FF-921D-4E53-9BF3-F6444F068F41}">
      <dsp:nvSpPr>
        <dsp:cNvPr id="0" name=""/>
        <dsp:cNvSpPr/>
      </dsp:nvSpPr>
      <dsp:spPr>
        <a:xfrm>
          <a:off x="453559" y="2172442"/>
          <a:ext cx="859129" cy="755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4BC74-B2B0-4DF0-9F03-28920E4C3257}">
      <dsp:nvSpPr>
        <dsp:cNvPr id="0" name=""/>
        <dsp:cNvSpPr/>
      </dsp:nvSpPr>
      <dsp:spPr>
        <a:xfrm>
          <a:off x="0" y="3116982"/>
          <a:ext cx="7886700" cy="944540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Умови застосування кишенькових антисептиків</a:t>
          </a:r>
          <a:endParaRPr lang="ru-RU" sz="2600" kern="1200" dirty="0"/>
        </a:p>
      </dsp:txBody>
      <dsp:txXfrm>
        <a:off x="1671794" y="3116982"/>
        <a:ext cx="6214905" cy="944540"/>
      </dsp:txXfrm>
    </dsp:sp>
    <dsp:sp modelId="{5A1C134A-295F-47F0-96CB-DA54E9C43297}">
      <dsp:nvSpPr>
        <dsp:cNvPr id="0" name=""/>
        <dsp:cNvSpPr/>
      </dsp:nvSpPr>
      <dsp:spPr>
        <a:xfrm>
          <a:off x="706777" y="3211436"/>
          <a:ext cx="352693" cy="755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EACAB-DA89-40D0-93B1-C14BE9470BB1}">
      <dsp:nvSpPr>
        <dsp:cNvPr id="0" name=""/>
        <dsp:cNvSpPr/>
      </dsp:nvSpPr>
      <dsp:spPr>
        <a:xfrm>
          <a:off x="0" y="4155976"/>
          <a:ext cx="7886700" cy="94454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Наявність паперових рушників у </a:t>
          </a:r>
          <a:r>
            <a:rPr lang="uk-UA" sz="2600" kern="1200" dirty="0" err="1" smtClean="0"/>
            <a:t>диспенсерах</a:t>
          </a:r>
          <a:endParaRPr lang="ru-RU" sz="2600" kern="1200" dirty="0"/>
        </a:p>
      </dsp:txBody>
      <dsp:txXfrm>
        <a:off x="1671794" y="4155976"/>
        <a:ext cx="6214905" cy="944540"/>
      </dsp:txXfrm>
    </dsp:sp>
    <dsp:sp modelId="{73D42F30-3F7B-4134-ACB3-8D6302A6ED1B}">
      <dsp:nvSpPr>
        <dsp:cNvPr id="0" name=""/>
        <dsp:cNvSpPr/>
      </dsp:nvSpPr>
      <dsp:spPr>
        <a:xfrm>
          <a:off x="439489" y="4250430"/>
          <a:ext cx="887269" cy="755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2719C-F42B-431D-B0D0-005E1419A321}">
      <dsp:nvSpPr>
        <dsp:cNvPr id="0" name=""/>
        <dsp:cNvSpPr/>
      </dsp:nvSpPr>
      <dsp:spPr>
        <a:xfrm rot="5400000">
          <a:off x="2272130" y="252423"/>
          <a:ext cx="1490547" cy="16563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Ethanol</a:t>
          </a:r>
          <a:endParaRPr lang="ru-RU" sz="2000" b="1" kern="1200" dirty="0"/>
        </a:p>
      </dsp:txBody>
      <dsp:txXfrm rot="-5400000">
        <a:off x="2465280" y="583761"/>
        <a:ext cx="1104248" cy="993698"/>
      </dsp:txXfrm>
    </dsp:sp>
    <dsp:sp modelId="{30F7FEDB-7770-4B2E-8FFF-A110FC7EB4E4}">
      <dsp:nvSpPr>
        <dsp:cNvPr id="0" name=""/>
        <dsp:cNvSpPr/>
      </dsp:nvSpPr>
      <dsp:spPr>
        <a:xfrm>
          <a:off x="3705143" y="633445"/>
          <a:ext cx="1663451" cy="894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74E83-7ED8-4FB5-B2CE-151A23744B86}">
      <dsp:nvSpPr>
        <dsp:cNvPr id="0" name=""/>
        <dsp:cNvSpPr/>
      </dsp:nvSpPr>
      <dsp:spPr>
        <a:xfrm rot="5400000">
          <a:off x="746343" y="430969"/>
          <a:ext cx="1490547" cy="129677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97058"/>
            <a:satOff val="2594"/>
            <a:lumOff val="15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045309" y="566361"/>
        <a:ext cx="892614" cy="1025993"/>
      </dsp:txXfrm>
    </dsp:sp>
    <dsp:sp modelId="{649310CD-BCD8-4DD1-B0A0-466A52E43CA6}">
      <dsp:nvSpPr>
        <dsp:cNvPr id="0" name=""/>
        <dsp:cNvSpPr/>
      </dsp:nvSpPr>
      <dsp:spPr>
        <a:xfrm rot="5400000">
          <a:off x="1456705" y="1454933"/>
          <a:ext cx="1490547" cy="17817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1-propanol</a:t>
          </a:r>
          <a:endParaRPr lang="ru-RU" sz="2000" b="1" kern="1200" dirty="0"/>
        </a:p>
      </dsp:txBody>
      <dsp:txXfrm rot="-5400000">
        <a:off x="1608077" y="1848938"/>
        <a:ext cx="1187804" cy="993698"/>
      </dsp:txXfrm>
    </dsp:sp>
    <dsp:sp modelId="{9C813A57-0186-4506-A168-232609DDC961}">
      <dsp:nvSpPr>
        <dsp:cNvPr id="0" name=""/>
        <dsp:cNvSpPr/>
      </dsp:nvSpPr>
      <dsp:spPr>
        <a:xfrm>
          <a:off x="2622" y="1898622"/>
          <a:ext cx="1609791" cy="894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2622" y="1898622"/>
        <a:ext cx="1609791" cy="894328"/>
      </dsp:txXfrm>
    </dsp:sp>
    <dsp:sp modelId="{667CCEBE-A7F5-4352-B773-5EF08D176F99}">
      <dsp:nvSpPr>
        <dsp:cNvPr id="0" name=""/>
        <dsp:cNvSpPr/>
      </dsp:nvSpPr>
      <dsp:spPr>
        <a:xfrm rot="5400000">
          <a:off x="3164573" y="1697398"/>
          <a:ext cx="1490547" cy="129677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463539" y="1832790"/>
        <a:ext cx="892614" cy="1025993"/>
      </dsp:txXfrm>
    </dsp:sp>
    <dsp:sp modelId="{8048A194-3B67-46D5-8E21-7AF928EFA24C}">
      <dsp:nvSpPr>
        <dsp:cNvPr id="0" name=""/>
        <dsp:cNvSpPr/>
      </dsp:nvSpPr>
      <dsp:spPr>
        <a:xfrm rot="5400000">
          <a:off x="2367728" y="2691594"/>
          <a:ext cx="1490547" cy="173988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2</a:t>
          </a:r>
          <a:r>
            <a:rPr lang="en-US" sz="2000" b="1" kern="1200" dirty="0" smtClean="0"/>
            <a:t>-propanol</a:t>
          </a:r>
          <a:endParaRPr lang="ru-RU" sz="2000" b="1" kern="1200" dirty="0"/>
        </a:p>
      </dsp:txBody>
      <dsp:txXfrm rot="-5400000">
        <a:off x="2533041" y="3064688"/>
        <a:ext cx="1159923" cy="993698"/>
      </dsp:txXfrm>
    </dsp:sp>
    <dsp:sp modelId="{4A90C549-F475-4631-8A65-7F72258F109A}">
      <dsp:nvSpPr>
        <dsp:cNvPr id="0" name=""/>
        <dsp:cNvSpPr/>
      </dsp:nvSpPr>
      <dsp:spPr>
        <a:xfrm>
          <a:off x="3705143" y="3163799"/>
          <a:ext cx="1663451" cy="894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705143" y="3163799"/>
        <a:ext cx="1663451" cy="894328"/>
      </dsp:txXfrm>
    </dsp:sp>
    <dsp:sp modelId="{E2FE83BE-3EF4-430F-ACD2-F9A089DF9BE2}">
      <dsp:nvSpPr>
        <dsp:cNvPr id="0" name=""/>
        <dsp:cNvSpPr/>
      </dsp:nvSpPr>
      <dsp:spPr>
        <a:xfrm rot="5400000">
          <a:off x="718501" y="2925595"/>
          <a:ext cx="1490547" cy="129677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50000"/>
            <a:hueOff val="-197058"/>
            <a:satOff val="2594"/>
            <a:lumOff val="155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017467" y="3060987"/>
        <a:ext cx="892614" cy="1025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FBA3C-FADA-476D-AE7C-54ECA9388009}">
      <dsp:nvSpPr>
        <dsp:cNvPr id="0" name=""/>
        <dsp:cNvSpPr/>
      </dsp:nvSpPr>
      <dsp:spPr>
        <a:xfrm>
          <a:off x="2145376" y="3969891"/>
          <a:ext cx="4420467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B0366E-C99E-4974-9533-34F2FFD65F4D}">
      <dsp:nvSpPr>
        <dsp:cNvPr id="0" name=""/>
        <dsp:cNvSpPr/>
      </dsp:nvSpPr>
      <dsp:spPr>
        <a:xfrm>
          <a:off x="2145376" y="2428891"/>
          <a:ext cx="3786456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E5D57-7DC5-49A4-8060-CC2F6D47A754}">
      <dsp:nvSpPr>
        <dsp:cNvPr id="0" name=""/>
        <dsp:cNvSpPr/>
      </dsp:nvSpPr>
      <dsp:spPr>
        <a:xfrm>
          <a:off x="2145376" y="887892"/>
          <a:ext cx="4420467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A4692-398A-4030-BC8F-6FCFF4FF9D19}">
      <dsp:nvSpPr>
        <dsp:cNvPr id="0" name=""/>
        <dsp:cNvSpPr/>
      </dsp:nvSpPr>
      <dsp:spPr>
        <a:xfrm>
          <a:off x="56264" y="598030"/>
          <a:ext cx="4178222" cy="366172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C4FF1EA-970D-43C8-84D2-01986F7E96AC}">
      <dsp:nvSpPr>
        <dsp:cNvPr id="0" name=""/>
        <dsp:cNvSpPr/>
      </dsp:nvSpPr>
      <dsp:spPr>
        <a:xfrm>
          <a:off x="736462" y="2565380"/>
          <a:ext cx="2817828" cy="1452942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   </a:t>
          </a:r>
          <a:endParaRPr lang="ru-RU" sz="2800" b="1" kern="1200" dirty="0"/>
        </a:p>
      </dsp:txBody>
      <dsp:txXfrm>
        <a:off x="736462" y="2565380"/>
        <a:ext cx="2817828" cy="1452942"/>
      </dsp:txXfrm>
    </dsp:sp>
    <dsp:sp modelId="{6BAC81D4-43D8-46DF-9AC2-607B303E1700}">
      <dsp:nvSpPr>
        <dsp:cNvPr id="0" name=""/>
        <dsp:cNvSpPr/>
      </dsp:nvSpPr>
      <dsp:spPr>
        <a:xfrm>
          <a:off x="5244247" y="185262"/>
          <a:ext cx="1320856" cy="1320856"/>
        </a:xfrm>
        <a:prstGeom prst="ellipse">
          <a:avLst/>
        </a:prstGeom>
        <a:solidFill>
          <a:schemeClr val="accent1">
            <a:tint val="50000"/>
            <a:hueOff val="-4019912"/>
            <a:satOff val="8042"/>
            <a:lumOff val="340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DDE3AB-FB3C-483E-9177-3BA87D647A1C}">
      <dsp:nvSpPr>
        <dsp:cNvPr id="0" name=""/>
        <dsp:cNvSpPr/>
      </dsp:nvSpPr>
      <dsp:spPr>
        <a:xfrm>
          <a:off x="6686155" y="241530"/>
          <a:ext cx="1522564" cy="1320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Дезінфекція</a:t>
          </a:r>
          <a:endParaRPr lang="ru-RU" sz="1800" kern="1200" dirty="0"/>
        </a:p>
      </dsp:txBody>
      <dsp:txXfrm>
        <a:off x="6686155" y="241530"/>
        <a:ext cx="1522564" cy="1320856"/>
      </dsp:txXfrm>
    </dsp:sp>
    <dsp:sp modelId="{5C9FA383-575E-4DB4-A99D-27839A437438}">
      <dsp:nvSpPr>
        <dsp:cNvPr id="0" name=""/>
        <dsp:cNvSpPr/>
      </dsp:nvSpPr>
      <dsp:spPr>
        <a:xfrm>
          <a:off x="5398008" y="1828985"/>
          <a:ext cx="1320856" cy="1320856"/>
        </a:xfrm>
        <a:prstGeom prst="ellipse">
          <a:avLst/>
        </a:prstGeom>
        <a:solidFill>
          <a:schemeClr val="accent1">
            <a:tint val="50000"/>
            <a:hueOff val="-8039823"/>
            <a:satOff val="16083"/>
            <a:lumOff val="681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5D35DA0-C06C-43C1-82EF-39FF9D82FFC8}">
      <dsp:nvSpPr>
        <dsp:cNvPr id="0" name=""/>
        <dsp:cNvSpPr/>
      </dsp:nvSpPr>
      <dsp:spPr>
        <a:xfrm>
          <a:off x="7009132" y="1828985"/>
          <a:ext cx="1360491" cy="1320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ПСО</a:t>
          </a:r>
          <a:endParaRPr lang="ru-RU" sz="1800" b="1" kern="1200" dirty="0"/>
        </a:p>
      </dsp:txBody>
      <dsp:txXfrm>
        <a:off x="7009132" y="1828985"/>
        <a:ext cx="1360491" cy="1320856"/>
      </dsp:txXfrm>
    </dsp:sp>
    <dsp:sp modelId="{2EA1EE92-DFFC-4664-9306-40CD1E483C1B}">
      <dsp:nvSpPr>
        <dsp:cNvPr id="0" name=""/>
        <dsp:cNvSpPr/>
      </dsp:nvSpPr>
      <dsp:spPr>
        <a:xfrm>
          <a:off x="5638127" y="3337663"/>
          <a:ext cx="1320856" cy="1320856"/>
        </a:xfrm>
        <a:prstGeom prst="ellipse">
          <a:avLst/>
        </a:prstGeom>
        <a:solidFill>
          <a:schemeClr val="accent1">
            <a:tint val="50000"/>
            <a:hueOff val="-12059734"/>
            <a:satOff val="24125"/>
            <a:lumOff val="1022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791CB8A-82F8-440B-901E-81A71FD2A932}">
      <dsp:nvSpPr>
        <dsp:cNvPr id="0" name=""/>
        <dsp:cNvSpPr/>
      </dsp:nvSpPr>
      <dsp:spPr>
        <a:xfrm>
          <a:off x="7226272" y="3309463"/>
          <a:ext cx="1523175" cy="1320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Стерилізація</a:t>
          </a:r>
          <a:endParaRPr lang="ru-RU" sz="1800" b="1" kern="1200" dirty="0"/>
        </a:p>
      </dsp:txBody>
      <dsp:txXfrm>
        <a:off x="7226272" y="3309463"/>
        <a:ext cx="1523175" cy="13208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522DE-6B3F-4936-B636-399BA557F0E8}">
      <dsp:nvSpPr>
        <dsp:cNvPr id="0" name=""/>
        <dsp:cNvSpPr/>
      </dsp:nvSpPr>
      <dsp:spPr>
        <a:xfrm>
          <a:off x="-5579313" y="-544961"/>
          <a:ext cx="6642899" cy="6642899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76C8A-07FC-475D-821F-F9BBC9F65A36}">
      <dsp:nvSpPr>
        <dsp:cNvPr id="0" name=""/>
        <dsp:cNvSpPr/>
      </dsp:nvSpPr>
      <dsp:spPr>
        <a:xfrm>
          <a:off x="464986" y="617502"/>
          <a:ext cx="3413754" cy="6170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7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Альдегіди</a:t>
          </a:r>
          <a:endParaRPr lang="ru-RU" sz="3200" b="1" kern="1200" dirty="0"/>
        </a:p>
      </dsp:txBody>
      <dsp:txXfrm>
        <a:off x="464986" y="617502"/>
        <a:ext cx="3413754" cy="617022"/>
      </dsp:txXfrm>
    </dsp:sp>
    <dsp:sp modelId="{FB61B54D-BA09-428F-9D21-BB37E6BFF6CD}">
      <dsp:nvSpPr>
        <dsp:cNvPr id="0" name=""/>
        <dsp:cNvSpPr/>
      </dsp:nvSpPr>
      <dsp:spPr>
        <a:xfrm>
          <a:off x="79347" y="540375"/>
          <a:ext cx="771277" cy="771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84EB8-2D89-45AB-BDA3-E464D7E596F6}">
      <dsp:nvSpPr>
        <dsp:cNvPr id="0" name=""/>
        <dsp:cNvSpPr/>
      </dsp:nvSpPr>
      <dsp:spPr>
        <a:xfrm>
          <a:off x="907126" y="1410018"/>
          <a:ext cx="2971614" cy="882464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7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Пероксидні сполуки</a:t>
          </a:r>
          <a:endParaRPr lang="ru-RU" sz="3200" b="1" kern="1200" dirty="0"/>
        </a:p>
      </dsp:txBody>
      <dsp:txXfrm>
        <a:off x="907126" y="1410018"/>
        <a:ext cx="2971614" cy="882464"/>
      </dsp:txXfrm>
    </dsp:sp>
    <dsp:sp modelId="{6AA4166F-3541-45EE-8DCF-D1CEE0812B51}">
      <dsp:nvSpPr>
        <dsp:cNvPr id="0" name=""/>
        <dsp:cNvSpPr/>
      </dsp:nvSpPr>
      <dsp:spPr>
        <a:xfrm>
          <a:off x="521487" y="1465612"/>
          <a:ext cx="771277" cy="771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CA4B0-86A8-4B06-BC81-8A7E6C542FF3}">
      <dsp:nvSpPr>
        <dsp:cNvPr id="0" name=""/>
        <dsp:cNvSpPr/>
      </dsp:nvSpPr>
      <dsp:spPr>
        <a:xfrm>
          <a:off x="1080120" y="2346121"/>
          <a:ext cx="2835913" cy="98803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7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err="1" smtClean="0"/>
            <a:t>Надоцтова</a:t>
          </a:r>
          <a:r>
            <a:rPr lang="uk-UA" sz="3200" b="1" kern="1200" dirty="0" smtClean="0"/>
            <a:t> кислота</a:t>
          </a:r>
          <a:endParaRPr lang="ru-RU" sz="3200" b="1" kern="1200" dirty="0"/>
        </a:p>
      </dsp:txBody>
      <dsp:txXfrm>
        <a:off x="1080120" y="2346121"/>
        <a:ext cx="2835913" cy="988037"/>
      </dsp:txXfrm>
    </dsp:sp>
    <dsp:sp modelId="{CDE2D514-DE47-4BB4-BC7B-64839516896A}">
      <dsp:nvSpPr>
        <dsp:cNvPr id="0" name=""/>
        <dsp:cNvSpPr/>
      </dsp:nvSpPr>
      <dsp:spPr>
        <a:xfrm>
          <a:off x="657189" y="2390849"/>
          <a:ext cx="771277" cy="771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719F9-DD96-4697-B51D-F90D41E984AA}">
      <dsp:nvSpPr>
        <dsp:cNvPr id="0" name=""/>
        <dsp:cNvSpPr/>
      </dsp:nvSpPr>
      <dsp:spPr>
        <a:xfrm>
          <a:off x="907126" y="3393213"/>
          <a:ext cx="2971614" cy="61702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7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Аміни</a:t>
          </a:r>
          <a:endParaRPr lang="ru-RU" sz="3200" b="1" kern="1200" dirty="0"/>
        </a:p>
      </dsp:txBody>
      <dsp:txXfrm>
        <a:off x="907126" y="3393213"/>
        <a:ext cx="2971614" cy="617022"/>
      </dsp:txXfrm>
    </dsp:sp>
    <dsp:sp modelId="{D3223063-E752-4C76-8EAA-3122645EDF33}">
      <dsp:nvSpPr>
        <dsp:cNvPr id="0" name=""/>
        <dsp:cNvSpPr/>
      </dsp:nvSpPr>
      <dsp:spPr>
        <a:xfrm>
          <a:off x="521487" y="3316086"/>
          <a:ext cx="771277" cy="771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FCC78-CE91-4337-AB44-27A1354FE0C1}">
      <dsp:nvSpPr>
        <dsp:cNvPr id="0" name=""/>
        <dsp:cNvSpPr/>
      </dsp:nvSpPr>
      <dsp:spPr>
        <a:xfrm>
          <a:off x="464986" y="4318451"/>
          <a:ext cx="3413754" cy="61702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7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Гуанідини</a:t>
          </a:r>
          <a:endParaRPr lang="ru-RU" sz="3200" b="1" kern="1200" dirty="0"/>
        </a:p>
      </dsp:txBody>
      <dsp:txXfrm>
        <a:off x="464986" y="4318451"/>
        <a:ext cx="3413754" cy="617022"/>
      </dsp:txXfrm>
    </dsp:sp>
    <dsp:sp modelId="{1C1BEC7D-137E-4F6C-823F-377A04AFC0D5}">
      <dsp:nvSpPr>
        <dsp:cNvPr id="0" name=""/>
        <dsp:cNvSpPr/>
      </dsp:nvSpPr>
      <dsp:spPr>
        <a:xfrm>
          <a:off x="79347" y="4241323"/>
          <a:ext cx="771277" cy="771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8B036-A1F5-49F9-B2A3-3F8081398818}">
      <dsp:nvSpPr>
        <dsp:cNvPr id="0" name=""/>
        <dsp:cNvSpPr/>
      </dsp:nvSpPr>
      <dsp:spPr>
        <a:xfrm>
          <a:off x="2351264" y="2169212"/>
          <a:ext cx="2651259" cy="2651259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Ефективний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884285" y="2790257"/>
        <a:ext cx="1585217" cy="1362802"/>
      </dsp:txXfrm>
    </dsp:sp>
    <dsp:sp modelId="{41CD9395-8A1A-4D5F-A8E1-40B50BFAE0C1}">
      <dsp:nvSpPr>
        <dsp:cNvPr id="0" name=""/>
        <dsp:cNvSpPr/>
      </dsp:nvSpPr>
      <dsp:spPr>
        <a:xfrm>
          <a:off x="756430" y="1542551"/>
          <a:ext cx="2032754" cy="1928188"/>
        </a:xfrm>
        <a:prstGeom prst="gear6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Безпечний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257057" y="2030912"/>
        <a:ext cx="1031500" cy="951466"/>
      </dsp:txXfrm>
    </dsp:sp>
    <dsp:sp modelId="{D6934BAD-12BC-4FD2-8DC7-8C4033F9539B}">
      <dsp:nvSpPr>
        <dsp:cNvPr id="0" name=""/>
        <dsp:cNvSpPr/>
      </dsp:nvSpPr>
      <dsp:spPr>
        <a:xfrm rot="20700000">
          <a:off x="1888695" y="212297"/>
          <a:ext cx="1889231" cy="1889231"/>
        </a:xfrm>
        <a:prstGeom prst="gear6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Економний</a:t>
          </a:r>
          <a:endParaRPr lang="ru-RU" sz="1600" b="1" kern="1200" dirty="0">
            <a:solidFill>
              <a:schemeClr val="tx1"/>
            </a:solidFill>
          </a:endParaRPr>
        </a:p>
      </dsp:txBody>
      <dsp:txXfrm rot="-20700000">
        <a:off x="2303059" y="626661"/>
        <a:ext cx="1060503" cy="1060503"/>
      </dsp:txXfrm>
    </dsp:sp>
    <dsp:sp modelId="{AF3C1F34-5498-4938-9B3F-A3196248FC02}">
      <dsp:nvSpPr>
        <dsp:cNvPr id="0" name=""/>
        <dsp:cNvSpPr/>
      </dsp:nvSpPr>
      <dsp:spPr>
        <a:xfrm>
          <a:off x="2154333" y="1765187"/>
          <a:ext cx="3393612" cy="3393612"/>
        </a:xfrm>
        <a:prstGeom prst="circularArrow">
          <a:avLst>
            <a:gd name="adj1" fmla="val 4688"/>
            <a:gd name="adj2" fmla="val 299029"/>
            <a:gd name="adj3" fmla="val 2529330"/>
            <a:gd name="adj4" fmla="val 15833204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BA336-3FE9-4130-B530-5005952FBD16}">
      <dsp:nvSpPr>
        <dsp:cNvPr id="0" name=""/>
        <dsp:cNvSpPr/>
      </dsp:nvSpPr>
      <dsp:spPr>
        <a:xfrm>
          <a:off x="583984" y="1111699"/>
          <a:ext cx="2465671" cy="246567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64149-25F0-4677-9367-326044D42559}">
      <dsp:nvSpPr>
        <dsp:cNvPr id="0" name=""/>
        <dsp:cNvSpPr/>
      </dsp:nvSpPr>
      <dsp:spPr>
        <a:xfrm>
          <a:off x="1451697" y="-204202"/>
          <a:ext cx="2658490" cy="26584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6A518-D7CF-4E04-B689-A4296F47DB63}">
      <dsp:nvSpPr>
        <dsp:cNvPr id="0" name=""/>
        <dsp:cNvSpPr/>
      </dsp:nvSpPr>
      <dsp:spPr>
        <a:xfrm>
          <a:off x="1778" y="0"/>
          <a:ext cx="2767503" cy="5015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Безпечність і зручність проведення знезараження: </a:t>
          </a:r>
          <a:r>
            <a:rPr lang="uk-UA" sz="2000" kern="1200" dirty="0" smtClean="0">
              <a:solidFill>
                <a:schemeClr val="tx1"/>
              </a:solidFill>
            </a:rPr>
            <a:t>щільна кришка, перфорований піддон (решітка), фіксуюча пластина.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778" y="2006292"/>
        <a:ext cx="2767503" cy="2006292"/>
      </dsp:txXfrm>
    </dsp:sp>
    <dsp:sp modelId="{F6A7BDE2-5059-4738-840E-46705DB44F28}">
      <dsp:nvSpPr>
        <dsp:cNvPr id="0" name=""/>
        <dsp:cNvSpPr/>
      </dsp:nvSpPr>
      <dsp:spPr>
        <a:xfrm>
          <a:off x="418387" y="474164"/>
          <a:ext cx="1934286" cy="1323797"/>
        </a:xfrm>
        <a:prstGeom prst="flowChartProcess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CAC20-6988-4EF0-88C5-8303601F14B4}">
      <dsp:nvSpPr>
        <dsp:cNvPr id="0" name=""/>
        <dsp:cNvSpPr/>
      </dsp:nvSpPr>
      <dsp:spPr>
        <a:xfrm>
          <a:off x="2852307" y="0"/>
          <a:ext cx="2767503" cy="501573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Збереження активності робочих розчинів засобів.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852307" y="2006292"/>
        <a:ext cx="2767503" cy="2006292"/>
      </dsp:txXfrm>
    </dsp:sp>
    <dsp:sp modelId="{1563B713-19B7-44E4-9756-53F798CCA382}">
      <dsp:nvSpPr>
        <dsp:cNvPr id="0" name=""/>
        <dsp:cNvSpPr/>
      </dsp:nvSpPr>
      <dsp:spPr>
        <a:xfrm>
          <a:off x="3559128" y="300943"/>
          <a:ext cx="1353862" cy="1670238"/>
        </a:xfrm>
        <a:prstGeom prst="flowChartProcess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23285-9758-4323-8973-679F0D42AB18}">
      <dsp:nvSpPr>
        <dsp:cNvPr id="0" name=""/>
        <dsp:cNvSpPr/>
      </dsp:nvSpPr>
      <dsp:spPr>
        <a:xfrm>
          <a:off x="5702836" y="0"/>
          <a:ext cx="2767503" cy="501573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Ємності повинні мати чіткі написи із зазначенням на етикетках </a:t>
          </a:r>
          <a:r>
            <a:rPr lang="uk-UA" sz="2000" b="1" kern="1200" dirty="0" smtClean="0">
              <a:solidFill>
                <a:schemeClr val="tx1"/>
              </a:solidFill>
            </a:rPr>
            <a:t>назви засобу, концентрації, дати виготовленн</a:t>
          </a:r>
          <a:r>
            <a:rPr lang="uk-UA" sz="2000" kern="1200" dirty="0" smtClean="0">
              <a:solidFill>
                <a:schemeClr val="tx1"/>
              </a:solidFill>
            </a:rPr>
            <a:t>я і граничного </a:t>
          </a:r>
          <a:r>
            <a:rPr lang="uk-UA" sz="2000" b="1" kern="1200" dirty="0" smtClean="0">
              <a:solidFill>
                <a:schemeClr val="tx1"/>
              </a:solidFill>
            </a:rPr>
            <a:t>терміну придатності розчину</a:t>
          </a:r>
          <a:endParaRPr lang="ru-RU" sz="2000" b="0" i="1" kern="1200" dirty="0">
            <a:solidFill>
              <a:schemeClr val="tx1"/>
            </a:solidFill>
          </a:endParaRPr>
        </a:p>
      </dsp:txBody>
      <dsp:txXfrm>
        <a:off x="5702836" y="2006292"/>
        <a:ext cx="2767503" cy="2006292"/>
      </dsp:txXfrm>
    </dsp:sp>
    <dsp:sp modelId="{0D92E73F-36AF-4EA6-86F5-34C5B1ADD7B5}">
      <dsp:nvSpPr>
        <dsp:cNvPr id="0" name=""/>
        <dsp:cNvSpPr/>
      </dsp:nvSpPr>
      <dsp:spPr>
        <a:xfrm>
          <a:off x="6397723" y="474164"/>
          <a:ext cx="1377729" cy="132379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DE90A-6082-4580-B3E8-D386F9B979D5}">
      <dsp:nvSpPr>
        <dsp:cNvPr id="0" name=""/>
        <dsp:cNvSpPr/>
      </dsp:nvSpPr>
      <dsp:spPr>
        <a:xfrm>
          <a:off x="318541" y="4263372"/>
          <a:ext cx="7794349" cy="75235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53D52-7F7D-4361-9C81-B6F13B31635C}">
      <dsp:nvSpPr>
        <dsp:cNvPr id="0" name=""/>
        <dsp:cNvSpPr/>
      </dsp:nvSpPr>
      <dsp:spPr>
        <a:xfrm>
          <a:off x="4323" y="450168"/>
          <a:ext cx="2037023" cy="2037023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DF835-F7BD-4412-9B84-49C74DDA5AA6}">
      <dsp:nvSpPr>
        <dsp:cNvPr id="0" name=""/>
        <dsp:cNvSpPr/>
      </dsp:nvSpPr>
      <dsp:spPr>
        <a:xfrm>
          <a:off x="391807" y="2196243"/>
          <a:ext cx="2037023" cy="10289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chemeClr val="tx1"/>
              </a:solidFill>
            </a:rPr>
            <a:t>Візок </a:t>
          </a:r>
          <a:r>
            <a:rPr lang="en-US" sz="2500" b="1" kern="1200" dirty="0" err="1" smtClean="0">
              <a:solidFill>
                <a:schemeClr val="tx1"/>
              </a:solidFill>
            </a:rPr>
            <a:t>Aquva</a:t>
          </a:r>
          <a:r>
            <a:rPr lang="uk-UA" sz="2500" b="1" kern="1200" dirty="0" smtClean="0">
              <a:solidFill>
                <a:schemeClr val="tx1"/>
              </a:solidFill>
            </a:rPr>
            <a:t>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421942" y="2226378"/>
        <a:ext cx="1976753" cy="968630"/>
      </dsp:txXfrm>
    </dsp:sp>
    <dsp:sp modelId="{2C5E8471-90E6-45C5-B0E4-F93AF1EA3B0A}">
      <dsp:nvSpPr>
        <dsp:cNvPr id="0" name=""/>
        <dsp:cNvSpPr/>
      </dsp:nvSpPr>
      <dsp:spPr>
        <a:xfrm>
          <a:off x="2433722" y="1223946"/>
          <a:ext cx="392375" cy="489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433722" y="1321840"/>
        <a:ext cx="274663" cy="293680"/>
      </dsp:txXfrm>
    </dsp:sp>
    <dsp:sp modelId="{24897BD7-93E0-48C9-8887-ED0615529C13}">
      <dsp:nvSpPr>
        <dsp:cNvPr id="0" name=""/>
        <dsp:cNvSpPr/>
      </dsp:nvSpPr>
      <dsp:spPr>
        <a:xfrm>
          <a:off x="3162420" y="450168"/>
          <a:ext cx="2037023" cy="2037023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5749951"/>
            <a:satOff val="-31524"/>
            <a:lumOff val="34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B6264-43AE-4E23-9B66-C356DB86A949}">
      <dsp:nvSpPr>
        <dsp:cNvPr id="0" name=""/>
        <dsp:cNvSpPr/>
      </dsp:nvSpPr>
      <dsp:spPr>
        <a:xfrm>
          <a:off x="3549904" y="2196243"/>
          <a:ext cx="2037023" cy="1028900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chemeClr val="tx1"/>
              </a:solidFill>
            </a:rPr>
            <a:t>Візок </a:t>
          </a:r>
          <a:r>
            <a:rPr lang="en-US" sz="2500" b="1" kern="1200" dirty="0" err="1" smtClean="0">
              <a:solidFill>
                <a:schemeClr val="tx1"/>
              </a:solidFill>
            </a:rPr>
            <a:t>Aquva</a:t>
          </a:r>
          <a:r>
            <a:rPr lang="uk-UA" sz="2500" b="1" kern="1200" dirty="0" smtClean="0">
              <a:solidFill>
                <a:schemeClr val="tx1"/>
              </a:solidFill>
            </a:rPr>
            <a:t> </a:t>
          </a:r>
          <a:r>
            <a:rPr lang="en-US" sz="2500" b="1" kern="1200" dirty="0" err="1" smtClean="0">
              <a:solidFill>
                <a:schemeClr val="tx1"/>
              </a:solidFill>
            </a:rPr>
            <a:t>Viz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3580039" y="2226378"/>
        <a:ext cx="1976753" cy="968630"/>
      </dsp:txXfrm>
    </dsp:sp>
    <dsp:sp modelId="{85261344-A604-47A5-BCEB-E4693FEF3276}">
      <dsp:nvSpPr>
        <dsp:cNvPr id="0" name=""/>
        <dsp:cNvSpPr/>
      </dsp:nvSpPr>
      <dsp:spPr>
        <a:xfrm>
          <a:off x="5591819" y="1223946"/>
          <a:ext cx="392375" cy="489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591819" y="1321840"/>
        <a:ext cx="274663" cy="293680"/>
      </dsp:txXfrm>
    </dsp:sp>
    <dsp:sp modelId="{866F4C63-94F4-47B7-AA7A-327EBF2F64E5}">
      <dsp:nvSpPr>
        <dsp:cNvPr id="0" name=""/>
        <dsp:cNvSpPr/>
      </dsp:nvSpPr>
      <dsp:spPr>
        <a:xfrm>
          <a:off x="6320517" y="450168"/>
          <a:ext cx="2037023" cy="2037023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F7799-A4CF-4CE6-A46F-498FD0FE9EE2}">
      <dsp:nvSpPr>
        <dsp:cNvPr id="0" name=""/>
        <dsp:cNvSpPr/>
      </dsp:nvSpPr>
      <dsp:spPr>
        <a:xfrm>
          <a:off x="6656449" y="2196243"/>
          <a:ext cx="2037023" cy="1028900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noProof="0" dirty="0" smtClean="0">
              <a:solidFill>
                <a:schemeClr val="tx1"/>
              </a:solidFill>
            </a:rPr>
            <a:t>Візок </a:t>
          </a:r>
          <a:r>
            <a:rPr lang="uk-UA" sz="2500" b="1" kern="1200" dirty="0" err="1" smtClean="0">
              <a:solidFill>
                <a:schemeClr val="tx1"/>
              </a:solidFill>
            </a:rPr>
            <a:t>Mistral</a:t>
          </a:r>
          <a:r>
            <a:rPr lang="uk-UA" sz="2500" b="1" kern="1200" dirty="0" smtClean="0">
              <a:solidFill>
                <a:schemeClr val="tx1"/>
              </a:solidFill>
            </a:rPr>
            <a:t> </a:t>
          </a:r>
          <a:r>
            <a:rPr lang="uk-UA" sz="2500" b="1" kern="1200" dirty="0" err="1" smtClean="0">
              <a:solidFill>
                <a:schemeClr val="tx1"/>
              </a:solidFill>
            </a:rPr>
            <a:t>Moboxx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6686584" y="2226378"/>
        <a:ext cx="1976753" cy="968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79073-E6ED-4058-9285-B08063C7F799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639F4-13C3-4A3E-BABF-28C50324A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52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29EB22-95A0-43FA-8404-567C34C5B108}" type="slidenum">
              <a:rPr lang="uk-UA" altLang="ru-RU"/>
              <a:pPr eaLnBrk="1" hangingPunct="1"/>
              <a:t>13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58737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48132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uk-UA" smtClean="0"/>
          </a:p>
        </p:txBody>
      </p:sp>
      <p:sp>
        <p:nvSpPr>
          <p:cNvPr id="48133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E757F9-222E-4422-9433-ACF22EBD8B7C}" type="slidenum">
              <a:rPr lang="uk-UA" altLang="uk-UA"/>
              <a:pPr eaLnBrk="1" hangingPunct="1"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3141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C64302-39BC-4BC5-B037-FE57F160F97A}" type="slidenum">
              <a:rPr lang="uk-UA" altLang="ru-RU"/>
              <a:pPr eaLnBrk="1" hangingPunct="1"/>
              <a:t>16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10175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8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8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0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1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2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1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4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15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4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7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3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118A6-BFA4-40DE-8765-95922607001B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EEC7-0D66-4183-9AFD-9EC608DD5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9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08" y="608437"/>
            <a:ext cx="6668086" cy="1627718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Функції медичної сестри в механізмі інфекційного контролю</a:t>
            </a:r>
            <a:endParaRPr lang="ru-RU" sz="48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23293"/>
            <a:ext cx="6879102" cy="33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575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Association «Service of the organization of infection control»</a:t>
            </a:r>
            <a:endParaRPr lang="ru-RU" altLang="ru-RU" sz="1575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8"/>
          <p:cNvSpPr>
            <a:spLocks noGrp="1"/>
          </p:cNvSpPr>
          <p:nvPr>
            <p:ph type="title"/>
          </p:nvPr>
        </p:nvSpPr>
        <p:spPr>
          <a:xfrm>
            <a:off x="126609" y="169203"/>
            <a:ext cx="7993233" cy="1252538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Професійний набір для контролю якості обробки рук</a:t>
            </a:r>
            <a:endParaRPr lang="ru-RU" altLang="ru-R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4" name="Picture 9" descr="H:\Lysoform info\Листовки\AHD2000_pomaranch_A5_2017_print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/>
          <a:stretch>
            <a:fillRect/>
          </a:stretch>
        </p:blipFill>
        <p:spPr bwMode="auto">
          <a:xfrm>
            <a:off x="0" y="1758461"/>
            <a:ext cx="8902264" cy="492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lysoform.net/images/pr/3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13553" r="17766" b="8539"/>
          <a:stretch/>
        </p:blipFill>
        <p:spPr bwMode="auto">
          <a:xfrm>
            <a:off x="133540" y="4562820"/>
            <a:ext cx="1070736" cy="22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68" y="1477102"/>
            <a:ext cx="1127732" cy="2129052"/>
          </a:xfrm>
          <a:prstGeom prst="rect">
            <a:avLst/>
          </a:prstGeo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33540" y="406930"/>
            <a:ext cx="8000497" cy="706437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Підбір засобів для обробки рук</a:t>
            </a:r>
            <a:endParaRPr lang="ru-RU" alt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209568">
            <a:off x="1954585" y="5054048"/>
            <a:ext cx="2400367" cy="13741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</a:rPr>
              <a:t>Механізм дії – денатурація білків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540" y="1477102"/>
            <a:ext cx="3911080" cy="31440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300" b="1" dirty="0">
                <a:solidFill>
                  <a:srgbClr val="FF0000"/>
                </a:solidFill>
              </a:rPr>
              <a:t>«</a:t>
            </a:r>
            <a:r>
              <a:rPr lang="ru-RU" altLang="ru-RU" sz="2300" b="1" dirty="0" err="1">
                <a:solidFill>
                  <a:srgbClr val="FF0000"/>
                </a:solidFill>
              </a:rPr>
              <a:t>Золот</a:t>
            </a:r>
            <a:r>
              <a:rPr lang="uk-UA" altLang="ru-RU" sz="2300" b="1" dirty="0">
                <a:solidFill>
                  <a:srgbClr val="FF0000"/>
                </a:solidFill>
              </a:rPr>
              <a:t>и</a:t>
            </a:r>
            <a:r>
              <a:rPr lang="ru-RU" altLang="ru-RU" sz="2300" b="1" dirty="0">
                <a:solidFill>
                  <a:srgbClr val="FF0000"/>
                </a:solidFill>
              </a:rPr>
              <a:t>й стандарт» – спиртовой антисептик, </a:t>
            </a:r>
            <a:r>
              <a:rPr lang="ru-RU" altLang="ru-RU" sz="2300" b="1" dirty="0" err="1">
                <a:solidFill>
                  <a:srgbClr val="FF0000"/>
                </a:solidFill>
              </a:rPr>
              <a:t>вміст</a:t>
            </a:r>
            <a:r>
              <a:rPr lang="ru-RU" altLang="ru-RU" sz="2300" b="1" dirty="0">
                <a:solidFill>
                  <a:srgbClr val="FF0000"/>
                </a:solidFill>
              </a:rPr>
              <a:t> спирту 65-80%</a:t>
            </a:r>
            <a:endParaRPr lang="ru-RU" altLang="ru-RU" sz="23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</a:rPr>
              <a:t>Спирт у концентрації більше 80% - значно ускладнює денатурацію білка і не може застосовуватись для дезінфекції рук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31394781"/>
              </p:ext>
            </p:extLst>
          </p:nvPr>
        </p:nvGraphicFramePr>
        <p:xfrm>
          <a:off x="3871257" y="1744394"/>
          <a:ext cx="5371217" cy="4691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62531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7285"/>
            <a:ext cx="7076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Послідовність використання кишенькового антисептику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441" t="25177" r="15646" b="20303"/>
          <a:stretch/>
        </p:blipFill>
        <p:spPr>
          <a:xfrm>
            <a:off x="0" y="1463041"/>
            <a:ext cx="9059388" cy="4029662"/>
          </a:xfrm>
          <a:prstGeom prst="rect">
            <a:avLst/>
          </a:prstGeom>
        </p:spPr>
      </p:pic>
      <p:sp>
        <p:nvSpPr>
          <p:cNvPr id="4" name="TextBox 66"/>
          <p:cNvSpPr txBox="1">
            <a:spLocks noChangeArrowheads="1"/>
          </p:cNvSpPr>
          <p:nvPr/>
        </p:nvSpPr>
        <p:spPr bwMode="auto">
          <a:xfrm>
            <a:off x="140678" y="5927800"/>
            <a:ext cx="8918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i="1" dirty="0"/>
              <a:t>Згідно Рекомендацій </a:t>
            </a:r>
            <a:r>
              <a:rPr lang="en-US" altLang="ru-RU" sz="1600" i="1" dirty="0"/>
              <a:t>KRINKO</a:t>
            </a:r>
            <a:r>
              <a:rPr lang="uk-UA" altLang="ru-RU" sz="1600" i="1" dirty="0"/>
              <a:t> при Інституті ім. Роберта Коха (Німеччина)</a:t>
            </a:r>
            <a:endParaRPr lang="ru-RU" alt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1565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154744" y="340264"/>
            <a:ext cx="7745535" cy="9906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Стадії знезараження ВМП багаторазового використання</a:t>
            </a:r>
            <a:endParaRPr lang="ru-RU" alt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46164114"/>
              </p:ext>
            </p:extLst>
          </p:nvPr>
        </p:nvGraphicFramePr>
        <p:xfrm>
          <a:off x="154744" y="1385507"/>
          <a:ext cx="8805713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2" name="TextBox 11"/>
          <p:cNvSpPr txBox="1">
            <a:spLocks noChangeArrowheads="1"/>
          </p:cNvSpPr>
          <p:nvPr/>
        </p:nvSpPr>
        <p:spPr bwMode="auto">
          <a:xfrm>
            <a:off x="0" y="6534150"/>
            <a:ext cx="4211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i="1"/>
              <a:t>Згідно наказу МОЗ № 552 від 11.08.14 р. </a:t>
            </a:r>
            <a:endParaRPr lang="ru-RU" altLang="ru-RU" i="1"/>
          </a:p>
        </p:txBody>
      </p:sp>
    </p:spTree>
    <p:extLst>
      <p:ext uri="{BB962C8B-B14F-4D97-AF65-F5344CB8AC3E}">
        <p14:creationId xmlns:p14="http://schemas.microsoft.com/office/powerpoint/2010/main" val="3766754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1579563"/>
            <a:ext cx="14319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125" y="427366"/>
            <a:ext cx="785079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Як правильно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вибирати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дезінфікуючий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засіб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41228712"/>
              </p:ext>
            </p:extLst>
          </p:nvPr>
        </p:nvGraphicFramePr>
        <p:xfrm>
          <a:off x="4921704" y="1298903"/>
          <a:ext cx="3947678" cy="555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86399356"/>
              </p:ext>
            </p:extLst>
          </p:nvPr>
        </p:nvGraphicFramePr>
        <p:xfrm>
          <a:off x="-540568" y="1382318"/>
          <a:ext cx="5184576" cy="482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6390" name="Группа 8"/>
          <p:cNvGrpSpPr>
            <a:grpSpLocks/>
          </p:cNvGrpSpPr>
          <p:nvPr/>
        </p:nvGrpSpPr>
        <p:grpSpPr bwMode="auto">
          <a:xfrm>
            <a:off x="-1692275" y="4359275"/>
            <a:ext cx="3600450" cy="2206625"/>
            <a:chOff x="1439860" y="3722728"/>
            <a:chExt cx="4447015" cy="220662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439860" y="4818103"/>
              <a:ext cx="4447015" cy="11112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439860" y="3722728"/>
              <a:ext cx="4447015" cy="1111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27584" tIns="227584" rIns="227584" bIns="227584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38125" y="5740400"/>
            <a:ext cx="195738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Сучасний дезінфікуючий засіб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815975" y="5067300"/>
            <a:ext cx="803275" cy="673100"/>
          </a:xfrm>
          <a:prstGeom prst="up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7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828" y="464234"/>
            <a:ext cx="642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 засобів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972" y="4295190"/>
            <a:ext cx="1681480" cy="487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cs typeface="Arial" charset="0"/>
              </a:rPr>
              <a:t>Л</a:t>
            </a:r>
            <a:r>
              <a:rPr lang="uk-UA" b="1">
                <a:solidFill>
                  <a:schemeClr val="tx1"/>
                </a:solidFill>
                <a:cs typeface="Arial" charset="0"/>
              </a:rPr>
              <a:t>ізоформін 3000</a:t>
            </a:r>
            <a:endParaRPr lang="ru-RU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050" name="Picture 2" descr="http://www.lysoform.net/images/pr/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2" y="1463039"/>
            <a:ext cx="1661336" cy="27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78438" y="5148665"/>
            <a:ext cx="1979612" cy="576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>
                <a:solidFill>
                  <a:schemeClr val="tx1"/>
                </a:solidFill>
                <a:cs typeface="Arial" charset="0"/>
              </a:rPr>
              <a:t>Лізоформін Спеціаль</a:t>
            </a:r>
            <a:endParaRPr lang="ru-RU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052" name="Picture 4" descr="http://www.lysoform.net/images/pr/1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13107" r="22561" b="11753"/>
          <a:stretch/>
        </p:blipFill>
        <p:spPr bwMode="auto">
          <a:xfrm>
            <a:off x="2747986" y="2180322"/>
            <a:ext cx="1240515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ysoform.net/images/pr/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3903" r="9103"/>
          <a:stretch>
            <a:fillRect/>
          </a:stretch>
        </p:blipFill>
        <p:spPr bwMode="auto">
          <a:xfrm>
            <a:off x="7469257" y="3286381"/>
            <a:ext cx="1334919" cy="282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69257" y="6109846"/>
            <a:ext cx="1477795" cy="5566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1"/>
                </a:solidFill>
                <a:cs typeface="Arial" charset="0"/>
              </a:rPr>
              <a:t>Бланідас</a:t>
            </a:r>
            <a:r>
              <a:rPr lang="ru-RU" b="1" dirty="0">
                <a:solidFill>
                  <a:schemeClr val="tx1"/>
                </a:solidFill>
                <a:cs typeface="Arial" charset="0"/>
              </a:rPr>
              <a:t> Актив</a:t>
            </a:r>
          </a:p>
        </p:txBody>
      </p:sp>
      <p:pic>
        <p:nvPicPr>
          <p:cNvPr id="2054" name="Picture 6" descr="http://www.lysoform.net/images/pr/3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4246" r="18538" b="862"/>
          <a:stretch/>
        </p:blipFill>
        <p:spPr bwMode="auto">
          <a:xfrm>
            <a:off x="5170764" y="2831500"/>
            <a:ext cx="1226713" cy="24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9703" y="5599907"/>
            <a:ext cx="1477795" cy="5566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err="1" smtClean="0">
                <a:solidFill>
                  <a:schemeClr val="tx1"/>
                </a:solidFill>
                <a:cs typeface="Arial" charset="0"/>
              </a:rPr>
              <a:t>Фермісепт</a:t>
            </a:r>
            <a:endParaRPr lang="ru-RU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179512" y="322885"/>
            <a:ext cx="7775451" cy="978729"/>
          </a:xfrm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uk-UA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Контроль за </a:t>
            </a:r>
            <a:r>
              <a:rPr lang="uk-UA" alt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ємностями</a:t>
            </a:r>
            <a:r>
              <a:rPr lang="uk-UA" altLang="uk-UA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для знезараження </a:t>
            </a:r>
            <a:r>
              <a:rPr lang="uk-UA" altLang="uk-UA" sz="32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ВМП</a:t>
            </a:r>
            <a:endParaRPr lang="ru-RU" altLang="uk-UA" sz="3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72541902"/>
              </p:ext>
            </p:extLst>
          </p:nvPr>
        </p:nvGraphicFramePr>
        <p:xfrm>
          <a:off x="179512" y="1437604"/>
          <a:ext cx="8472119" cy="501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43306" y="5859541"/>
            <a:ext cx="634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/>
              <a:t>ІІ.1.7</a:t>
            </a:r>
            <a:r>
              <a:rPr lang="uk-UA" sz="2400" i="1" dirty="0"/>
              <a:t>. наказ МОЗ №</a:t>
            </a:r>
            <a:r>
              <a:rPr lang="uk-UA" sz="2400" i="1" dirty="0" smtClean="0"/>
              <a:t>552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6840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49" y="275609"/>
            <a:ext cx="8229600" cy="979147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Підбір системи для прибирання у відділенні</a:t>
            </a: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23527" y="2564904"/>
          <a:ext cx="8693473" cy="3655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C:\Users\nuna\Downloads\лізоф 23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418" r="74857" b="93030"/>
          <a:stretch>
            <a:fillRect/>
          </a:stretch>
        </p:blipFill>
        <p:spPr bwMode="auto">
          <a:xfrm>
            <a:off x="6907237" y="6226299"/>
            <a:ext cx="1973945" cy="4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9942" y="622705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Згідно наказів МОЗ №</a:t>
            </a:r>
            <a:r>
              <a:rPr lang="uk-UA" i="1" dirty="0"/>
              <a:t>236 від 4.04.2012 </a:t>
            </a:r>
            <a:r>
              <a:rPr lang="uk-UA" i="1" dirty="0" smtClean="0"/>
              <a:t>р., п.12.24-12.26 та №234 від 10.05.07 р., п.5.2.5</a:t>
            </a:r>
            <a:endParaRPr lang="ru-RU" dirty="0"/>
          </a:p>
        </p:txBody>
      </p:sp>
      <p:pic>
        <p:nvPicPr>
          <p:cNvPr id="21" name="Picture 4" descr="00486_image_ver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846335"/>
            <a:ext cx="2564757" cy="26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4" t="16360" r="32440" b="18452"/>
          <a:stretch/>
        </p:blipFill>
        <p:spPr bwMode="auto">
          <a:xfrm>
            <a:off x="3203848" y="1747648"/>
            <a:ext cx="2706476" cy="28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Roshnivskaya\Downloads\0851BLR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57" y="1747648"/>
            <a:ext cx="2195588" cy="28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0677" y="263324"/>
            <a:ext cx="7934178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маркуванням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прибирального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інвентарю</a:t>
            </a: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9811072"/>
              </p:ext>
            </p:extLst>
          </p:nvPr>
        </p:nvGraphicFramePr>
        <p:xfrm>
          <a:off x="267286" y="1585008"/>
          <a:ext cx="8841639" cy="4614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2" descr="C:\Users\nuna\Downloads\лізоф 23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418" r="74857" b="93030"/>
          <a:stretch>
            <a:fillRect/>
          </a:stretch>
        </p:blipFill>
        <p:spPr bwMode="auto">
          <a:xfrm>
            <a:off x="6710288" y="6377896"/>
            <a:ext cx="1787464" cy="4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5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55\Downloads\link_set_lysofo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0242" r="4867" b="20107"/>
          <a:stretch/>
        </p:blipFill>
        <p:spPr bwMode="auto">
          <a:xfrm>
            <a:off x="2114632" y="1424017"/>
            <a:ext cx="4925320" cy="24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1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12" y="4448353"/>
            <a:ext cx="2589424" cy="21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2258" y="208706"/>
            <a:ext cx="7750331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Набір для контролю якості прибирання</a:t>
            </a:r>
            <a:endPara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63" y="4448353"/>
            <a:ext cx="2758226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2114632" y="3835679"/>
            <a:ext cx="685304" cy="54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4152543" y="5384457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251747"/>
              </p:ext>
            </p:extLst>
          </p:nvPr>
        </p:nvGraphicFramePr>
        <p:xfrm>
          <a:off x="253219" y="1561513"/>
          <a:ext cx="8510953" cy="3615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5212" y="476076"/>
            <a:ext cx="6865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Інфекційний контроль </a:t>
            </a: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995">
            <a:off x="352518" y="5155421"/>
            <a:ext cx="2440257" cy="139443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996">
            <a:off x="6363231" y="4912434"/>
            <a:ext cx="2473257" cy="17381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675">
            <a:off x="3134469" y="4971374"/>
            <a:ext cx="2705100" cy="168592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6218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255" y="309752"/>
            <a:ext cx="7112793" cy="93610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системою </a:t>
            </a:r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поводження з 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відходами</a:t>
            </a:r>
            <a:endPara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341" y="1434376"/>
            <a:ext cx="8199844" cy="504056"/>
          </a:xfrm>
        </p:spPr>
        <p:txBody>
          <a:bodyPr/>
          <a:lstStyle/>
          <a:p>
            <a:pPr marL="0" indent="0">
              <a:buNone/>
            </a:pPr>
            <a:r>
              <a:rPr lang="uk-UA" sz="2200" b="1" i="1" dirty="0">
                <a:solidFill>
                  <a:schemeClr val="tx1"/>
                </a:solidFill>
              </a:rPr>
              <a:t>Система поводження з відходами складається з таких етапів:</a:t>
            </a:r>
          </a:p>
          <a:p>
            <a:pPr marL="0" indent="0">
              <a:buNone/>
            </a:pPr>
            <a:endParaRPr lang="uk-UA" b="1" i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76608869"/>
              </p:ext>
            </p:extLst>
          </p:nvPr>
        </p:nvGraphicFramePr>
        <p:xfrm>
          <a:off x="215995" y="1938433"/>
          <a:ext cx="8409190" cy="4558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535" y="6497306"/>
            <a:ext cx="381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/>
              <a:t>Згідно наказу МОЗ № 325, Р. IІІ., п. 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17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islamnews.ru/wp-content/uploads/2014/12/pres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08" y="4111875"/>
            <a:ext cx="3040692" cy="2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822" y="266652"/>
            <a:ext cx="7886700" cy="1168253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навчальної роботи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Також обов’язковим завданням головної медичної сестри є організація роботи старших медичних сестер відділень</a:t>
            </a:r>
          </a:p>
          <a:p>
            <a:r>
              <a:rPr lang="uk-UA" dirty="0" smtClean="0"/>
              <a:t>Надання інформації по наказовій базі МОЗ та європейським стандартам</a:t>
            </a:r>
          </a:p>
          <a:p>
            <a:r>
              <a:rPr lang="uk-UA" dirty="0" smtClean="0"/>
              <a:t>Проведення лекцій/семінарів/тренінгів</a:t>
            </a:r>
          </a:p>
          <a:p>
            <a:pPr marL="0" indent="0">
              <a:buNone/>
            </a:pPr>
            <a:r>
              <a:rPr lang="uk-UA" dirty="0" smtClean="0"/>
              <a:t> у закладі з ціллю профілактики ВЛІ</a:t>
            </a:r>
            <a:endParaRPr lang="ru-RU" dirty="0"/>
          </a:p>
        </p:txBody>
      </p:sp>
      <p:pic>
        <p:nvPicPr>
          <p:cNvPr id="5" name="Picture 4" descr="Ð¡Ð¾Ð·Ð´Ð°Ñ ÑÐºÑÐºÐ»ÑÐ·Ð¸Ð²Ð½ÑÐµ Ð¿ÑÐµÐ·ÐµÐ½ÑÐ°ÑÐ¸Ð¸ ,ÑÑÑÑ, ÑÐµÑÐµÑÐ°ÑÑ, ÑÐ¾ÑÐ¸Ð½ÐµÐ½Ð¸Ñ, Ð´Ð¾ÐºÐ»Ð°Ð´Ñ 2 - kwork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2641"/>
            <a:ext cx="2307102" cy="153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346039-00F1-C345-A4A5-6B2613201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9144000" cy="55778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687" y="1645920"/>
            <a:ext cx="4590463" cy="4856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uk-UA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ише налагоджена робота кожного відділення під керівництвом головної медичної сестри закладу в рамках ІК приведе до плідного результату</a:t>
            </a:r>
            <a:endParaRPr lang="ru-RU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6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178" y="4263264"/>
            <a:ext cx="7886700" cy="1476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</a:t>
            </a:r>
            <a: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увагу!</a:t>
            </a:r>
            <a:b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www.soic.in.ua</a:t>
            </a:r>
            <a:endParaRPr lang="uk-UA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dirty="0"/>
          </a:p>
        </p:txBody>
      </p:sp>
      <p:pic>
        <p:nvPicPr>
          <p:cNvPr id="4" name="Picture 2" descr="C:\Users\nuna\Downloads\лізоф 2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418" r="74857" b="93030"/>
          <a:stretch>
            <a:fillRect/>
          </a:stretch>
        </p:blipFill>
        <p:spPr bwMode="auto">
          <a:xfrm>
            <a:off x="2185252" y="6195045"/>
            <a:ext cx="2032340" cy="46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27" y="5931534"/>
            <a:ext cx="789329" cy="76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38" y="6021099"/>
            <a:ext cx="1411494" cy="67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:\NEW SOIC\Логотипи, листівки\logo_so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25" y="1470305"/>
            <a:ext cx="2355407" cy="235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9664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/>
              <a:t>План інфекційного контролю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080824"/>
            <a:ext cx="7886700" cy="3518169"/>
          </a:xfrm>
        </p:spPr>
        <p:txBody>
          <a:bodyPr>
            <a:normAutofit/>
          </a:bodyPr>
          <a:lstStyle/>
          <a:p>
            <a:r>
              <a:rPr lang="uk-UA" i="1" dirty="0" smtClean="0"/>
              <a:t>Хто розробник?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err="1"/>
              <a:t>Комісія</a:t>
            </a:r>
            <a:r>
              <a:rPr lang="ru-RU" dirty="0"/>
              <a:t> з </a:t>
            </a:r>
            <a:r>
              <a:rPr lang="ru-RU" dirty="0" err="1"/>
              <a:t>інфекційного</a:t>
            </a:r>
            <a:r>
              <a:rPr lang="ru-RU" dirty="0"/>
              <a:t> </a:t>
            </a:r>
            <a:r>
              <a:rPr lang="ru-RU" dirty="0" smtClean="0"/>
              <a:t>контролю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відповідальна</a:t>
            </a:r>
            <a:r>
              <a:rPr lang="ru-RU" dirty="0" smtClean="0"/>
              <a:t> особа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Фундамент Плану –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</a:t>
            </a:r>
            <a:r>
              <a:rPr lang="ru-RU" dirty="0" err="1" smtClean="0"/>
              <a:t>внутрішньолікарняних</a:t>
            </a:r>
            <a:r>
              <a:rPr lang="ru-RU" dirty="0" smtClean="0"/>
              <a:t> </a:t>
            </a:r>
            <a:r>
              <a:rPr lang="ru-RU" dirty="0" err="1" smtClean="0"/>
              <a:t>інфекцій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закладі</a:t>
            </a:r>
            <a:r>
              <a:rPr lang="ru-RU" dirty="0"/>
              <a:t>!</a:t>
            </a: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04" y="2042026"/>
            <a:ext cx="1947747" cy="20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0338" y="271464"/>
            <a:ext cx="7483475" cy="1071562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3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Офіційна статистика захворюваності на ВЛІ</a:t>
            </a:r>
            <a:endParaRPr lang="ru-RU" altLang="ru-RU" sz="32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9459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6693770"/>
              </p:ext>
            </p:extLst>
          </p:nvPr>
        </p:nvGraphicFramePr>
        <p:xfrm>
          <a:off x="29942" y="1513926"/>
          <a:ext cx="898207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Лист" r:id="rId3" imgW="8982268" imgH="4762500" progId="Excel.Sheet.8">
                  <p:embed/>
                </p:oleObj>
              </mc:Choice>
              <mc:Fallback>
                <p:oleObj name="Лист" r:id="rId3" imgW="8982268" imgH="476250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2" y="1513926"/>
                        <a:ext cx="898207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0" y="6447326"/>
            <a:ext cx="6627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 i="1" dirty="0"/>
              <a:t>12.04.2016,  </a:t>
            </a:r>
            <a:r>
              <a:rPr lang="ru-RU" altLang="ru-RU" sz="1400" i="1" dirty="0" err="1"/>
              <a:t>Державна</a:t>
            </a:r>
            <a:r>
              <a:rPr lang="ru-RU" altLang="ru-RU" sz="1400" i="1" dirty="0"/>
              <a:t> </a:t>
            </a:r>
            <a:r>
              <a:rPr lang="ru-RU" altLang="ru-RU" sz="1400" i="1" dirty="0" err="1"/>
              <a:t>санітарно-епІдеміологічна</a:t>
            </a:r>
            <a:r>
              <a:rPr lang="ru-RU" altLang="ru-RU" sz="1400" i="1" dirty="0"/>
              <a:t> служба </a:t>
            </a:r>
            <a:r>
              <a:rPr lang="ru-RU" altLang="ru-RU" sz="1400" i="1" dirty="0" err="1"/>
              <a:t>Київської</a:t>
            </a:r>
            <a:r>
              <a:rPr lang="ru-RU" altLang="ru-RU" sz="1400" i="1" dirty="0"/>
              <a:t> </a:t>
            </a:r>
            <a:r>
              <a:rPr lang="ru-RU" altLang="ru-RU" sz="1400" i="1" dirty="0" err="1"/>
              <a:t>області</a:t>
            </a:r>
            <a:endParaRPr lang="ru-RU" alt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4564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ÐµÐ´ÑÐµÑÑÑÐ° Ð½Ð° Ð¿ÑÐµÐ·ÐµÐ½ÑÐ°ÑÐ¸Ð¸. ÐÐµÐ´ÑÐµÑÑÑÐ° Ñ Ð±ÑÑÐµÑÐ¾Ð¼ Ð¾Ð±Ð¼ÐµÐ½Ð°, Ð¼ÐµÐ´Ð¸ÑÐ¸Ð½ÑÐºÐ¸Ðµ Ð¿ÑÐµÐ·ÐµÐ½ÑÐ°ÑÐ¸Ð¸ â ÑÑÐ¾ÐºÐ¾Ð²Ð¾Ðµ ÑÐ¾Ñ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806" r="3032" b="90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0" y="2194560"/>
            <a:ext cx="3619794" cy="2548486"/>
          </a:xfrm>
        </p:spPr>
        <p:txBody>
          <a:bodyPr>
            <a:normAutofit/>
          </a:bodyPr>
          <a:lstStyle/>
          <a:p>
            <a:r>
              <a:rPr lang="uk-UA" dirty="0"/>
              <a:t>Головна </a:t>
            </a:r>
            <a:r>
              <a:rPr lang="uk-UA" dirty="0" smtClean="0"/>
              <a:t>медична сестра </a:t>
            </a:r>
            <a:r>
              <a:rPr lang="uk-UA" dirty="0"/>
              <a:t>– </a:t>
            </a:r>
            <a:r>
              <a:rPr lang="ru-RU" dirty="0" err="1"/>
              <a:t>відповідальна</a:t>
            </a:r>
            <a:r>
              <a:rPr lang="ru-RU" dirty="0"/>
              <a:t> </a:t>
            </a:r>
            <a:r>
              <a:rPr lang="ru-RU" dirty="0" smtClean="0"/>
              <a:t>особа   /</a:t>
            </a:r>
            <a:r>
              <a:rPr lang="uk-UA" dirty="0" smtClean="0"/>
              <a:t>наглядова </a:t>
            </a:r>
            <a:r>
              <a:rPr lang="uk-UA" dirty="0"/>
              <a:t>рада</a:t>
            </a:r>
          </a:p>
          <a:p>
            <a:r>
              <a:rPr lang="uk-UA" dirty="0"/>
              <a:t>Старша медична сестра </a:t>
            </a:r>
            <a:r>
              <a:rPr lang="uk-UA" dirty="0" smtClean="0"/>
              <a:t>– виконавець</a:t>
            </a:r>
          </a:p>
          <a:p>
            <a:endParaRPr lang="uk-UA" dirty="0"/>
          </a:p>
          <a:p>
            <a:endParaRPr lang="uk-UA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16923" y="182879"/>
            <a:ext cx="5247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Розподіл обов’язків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09" y="393261"/>
            <a:ext cx="8046720" cy="1325563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функції </a:t>
            </a:r>
            <a:r>
              <a: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медичної сестри в механізмі ІК?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345357"/>
              </p:ext>
            </p:extLst>
          </p:nvPr>
        </p:nvGraphicFramePr>
        <p:xfrm>
          <a:off x="745588" y="1463039"/>
          <a:ext cx="7886700" cy="5176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https://delovoymir.biz/res/images/uploaded/articles/img/7346331621520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42" y="5219114"/>
            <a:ext cx="1826057" cy="16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¾Ð½ÑÑÐ¾Ð»Ñ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7" y="1463039"/>
            <a:ext cx="1560542" cy="15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093" y="168179"/>
            <a:ext cx="7886700" cy="1325563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Гігієна рук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604058"/>
              </p:ext>
            </p:extLst>
          </p:nvPr>
        </p:nvGraphicFramePr>
        <p:xfrm>
          <a:off x="628650" y="1493743"/>
          <a:ext cx="7886700" cy="510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8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3" y="321990"/>
            <a:ext cx="8766803" cy="1325563"/>
          </a:xfrm>
        </p:spPr>
        <p:txBody>
          <a:bodyPr>
            <a:noAutofit/>
          </a:bodyPr>
          <a:lstStyle/>
          <a:p>
            <a:r>
              <a:rPr lang="uk-UA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Палата інтенсивної терапії, </a:t>
            </a:r>
            <a:br>
              <a:rPr lang="uk-UA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діалізний</a:t>
            </a:r>
            <a:r>
              <a:rPr lang="uk-UA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зал</a:t>
            </a:r>
            <a: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602859" y="3373950"/>
            <a:ext cx="1079500" cy="165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499672" y="2791338"/>
            <a:ext cx="1350962" cy="35877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</a:rPr>
              <a:t>мило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382197" y="5191638"/>
            <a:ext cx="1643550" cy="500062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</a:rPr>
              <a:t>антисептик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5" name="Умножение 104"/>
          <p:cNvSpPr/>
          <p:nvPr/>
        </p:nvSpPr>
        <p:spPr>
          <a:xfrm>
            <a:off x="931472" y="3843850"/>
            <a:ext cx="269875" cy="179388"/>
          </a:xfrm>
          <a:prstGeom prst="mathMultipl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Умножение 105"/>
          <p:cNvSpPr/>
          <p:nvPr/>
        </p:nvSpPr>
        <p:spPr>
          <a:xfrm>
            <a:off x="931472" y="4383600"/>
            <a:ext cx="269875" cy="180975"/>
          </a:xfrm>
          <a:prstGeom prst="mathMultipl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7002072" y="1524513"/>
            <a:ext cx="1838325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 rot="20218883">
            <a:off x="4614472" y="1789625"/>
            <a:ext cx="199707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rgbClr val="FF0000"/>
                </a:solidFill>
              </a:rPr>
              <a:t>20 </a:t>
            </a:r>
            <a:r>
              <a:rPr lang="uk-UA" sz="2800" dirty="0" err="1" smtClean="0">
                <a:solidFill>
                  <a:srgbClr val="FF0000"/>
                </a:solidFill>
              </a:rPr>
              <a:t>кв.м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850634" y="5919507"/>
            <a:ext cx="3384550" cy="83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rgbClr val="FF0000"/>
                </a:solidFill>
              </a:rPr>
              <a:t>5600 зайвих </a:t>
            </a:r>
            <a:r>
              <a:rPr lang="uk-UA" sz="2400" dirty="0" smtClean="0">
                <a:solidFill>
                  <a:srgbClr val="FF0000"/>
                </a:solidFill>
              </a:rPr>
              <a:t>кроків = майже 3 км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41057" y="3545587"/>
            <a:ext cx="461665" cy="139124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uk-UA" b="1" dirty="0"/>
              <a:t>умивальник</a:t>
            </a:r>
            <a:endParaRPr lang="ru-RU" b="1" dirty="0"/>
          </a:p>
        </p:txBody>
      </p:sp>
      <p:sp>
        <p:nvSpPr>
          <p:cNvPr id="111" name="Улыбающееся лицо 110"/>
          <p:cNvSpPr/>
          <p:nvPr/>
        </p:nvSpPr>
        <p:spPr>
          <a:xfrm rot="5581855">
            <a:off x="8156184" y="1773751"/>
            <a:ext cx="422275" cy="431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" name="Равнобедренный треугольник 111"/>
          <p:cNvSpPr/>
          <p:nvPr/>
        </p:nvSpPr>
        <p:spPr>
          <a:xfrm rot="5400000">
            <a:off x="7701366" y="1752319"/>
            <a:ext cx="431800" cy="446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3" name="Прямая соединительная линия 112"/>
          <p:cNvCxnSpPr>
            <a:endCxn id="112" idx="3"/>
          </p:cNvCxnSpPr>
          <p:nvPr/>
        </p:nvCxnSpPr>
        <p:spPr>
          <a:xfrm>
            <a:off x="7362434" y="1956313"/>
            <a:ext cx="331788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7362434" y="1918213"/>
            <a:ext cx="331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7362434" y="2035688"/>
            <a:ext cx="331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Скругленный прямоугольник 115"/>
          <p:cNvSpPr/>
          <p:nvPr/>
        </p:nvSpPr>
        <p:spPr>
          <a:xfrm>
            <a:off x="7008422" y="2856425"/>
            <a:ext cx="1836737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Улыбающееся лицо 116"/>
          <p:cNvSpPr/>
          <p:nvPr/>
        </p:nvSpPr>
        <p:spPr>
          <a:xfrm rot="5581855">
            <a:off x="8160153" y="3104869"/>
            <a:ext cx="423862" cy="431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8" name="Равнобедренный треугольник 117"/>
          <p:cNvSpPr/>
          <p:nvPr/>
        </p:nvSpPr>
        <p:spPr>
          <a:xfrm rot="5400000">
            <a:off x="7706128" y="3084231"/>
            <a:ext cx="431800" cy="44608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9" name="Прямая соединительная линия 118"/>
          <p:cNvCxnSpPr>
            <a:endCxn id="118" idx="3"/>
          </p:cNvCxnSpPr>
          <p:nvPr/>
        </p:nvCxnSpPr>
        <p:spPr>
          <a:xfrm>
            <a:off x="7368784" y="3288225"/>
            <a:ext cx="330200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7368784" y="3248538"/>
            <a:ext cx="33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7368784" y="3367600"/>
            <a:ext cx="33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Скругленный прямоугольник 121"/>
          <p:cNvSpPr/>
          <p:nvPr/>
        </p:nvSpPr>
        <p:spPr>
          <a:xfrm>
            <a:off x="7002072" y="4366138"/>
            <a:ext cx="1838325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Улыбающееся лицо 122"/>
          <p:cNvSpPr/>
          <p:nvPr/>
        </p:nvSpPr>
        <p:spPr>
          <a:xfrm rot="5581855">
            <a:off x="8155390" y="4614582"/>
            <a:ext cx="423863" cy="431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4" name="Равнобедренный треугольник 123"/>
          <p:cNvSpPr/>
          <p:nvPr/>
        </p:nvSpPr>
        <p:spPr>
          <a:xfrm rot="5400000">
            <a:off x="7701366" y="4593944"/>
            <a:ext cx="431800" cy="446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5" name="Прямая соединительная линия 124"/>
          <p:cNvCxnSpPr>
            <a:endCxn id="124" idx="3"/>
          </p:cNvCxnSpPr>
          <p:nvPr/>
        </p:nvCxnSpPr>
        <p:spPr>
          <a:xfrm>
            <a:off x="7362434" y="4797938"/>
            <a:ext cx="331788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7362434" y="4758250"/>
            <a:ext cx="331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7362434" y="4877313"/>
            <a:ext cx="331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Скругленный прямоугольник 127"/>
          <p:cNvSpPr/>
          <p:nvPr/>
        </p:nvSpPr>
        <p:spPr>
          <a:xfrm>
            <a:off x="7060809" y="5883788"/>
            <a:ext cx="1838325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8762279" y="1278547"/>
            <a:ext cx="274638" cy="2508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Улыбающееся лицо 129"/>
          <p:cNvSpPr/>
          <p:nvPr/>
        </p:nvSpPr>
        <p:spPr>
          <a:xfrm rot="5581855">
            <a:off x="8212540" y="6132232"/>
            <a:ext cx="423863" cy="431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1" name="Равнобедренный треугольник 130"/>
          <p:cNvSpPr/>
          <p:nvPr/>
        </p:nvSpPr>
        <p:spPr>
          <a:xfrm rot="5400000">
            <a:off x="7759309" y="6112388"/>
            <a:ext cx="431800" cy="444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2" name="Прямая соединительная линия 131"/>
          <p:cNvCxnSpPr>
            <a:endCxn id="131" idx="3"/>
          </p:cNvCxnSpPr>
          <p:nvPr/>
        </p:nvCxnSpPr>
        <p:spPr>
          <a:xfrm>
            <a:off x="7421172" y="6315588"/>
            <a:ext cx="331787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7421172" y="6275900"/>
            <a:ext cx="3317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7421172" y="6394963"/>
            <a:ext cx="3317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endCxn id="107" idx="1"/>
          </p:cNvCxnSpPr>
          <p:nvPr/>
        </p:nvCxnSpPr>
        <p:spPr>
          <a:xfrm flipV="1">
            <a:off x="1682359" y="1956313"/>
            <a:ext cx="5319713" cy="18875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endCxn id="116" idx="1"/>
          </p:cNvCxnSpPr>
          <p:nvPr/>
        </p:nvCxnSpPr>
        <p:spPr>
          <a:xfrm flipV="1">
            <a:off x="1682359" y="3288225"/>
            <a:ext cx="5326063" cy="7350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>
            <a:endCxn id="122" idx="1"/>
          </p:cNvCxnSpPr>
          <p:nvPr/>
        </p:nvCxnSpPr>
        <p:spPr>
          <a:xfrm>
            <a:off x="1682359" y="4366138"/>
            <a:ext cx="5319713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endCxn id="128" idx="1"/>
          </p:cNvCxnSpPr>
          <p:nvPr/>
        </p:nvCxnSpPr>
        <p:spPr>
          <a:xfrm>
            <a:off x="1682359" y="4601088"/>
            <a:ext cx="5378450" cy="171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66"/>
          <p:cNvSpPr txBox="1">
            <a:spLocks noChangeArrowheads="1"/>
          </p:cNvSpPr>
          <p:nvPr/>
        </p:nvSpPr>
        <p:spPr bwMode="auto">
          <a:xfrm>
            <a:off x="114625" y="1391162"/>
            <a:ext cx="606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i="1" dirty="0"/>
              <a:t>Згідно Рекомендацій </a:t>
            </a:r>
            <a:r>
              <a:rPr lang="en-US" altLang="ru-RU" sz="1600" i="1" dirty="0"/>
              <a:t>KRINKO</a:t>
            </a:r>
            <a:r>
              <a:rPr lang="uk-UA" altLang="ru-RU" sz="1600" i="1" dirty="0"/>
              <a:t> при Інституті ім. Роберта Коха (Німеччина)</a:t>
            </a:r>
            <a:endParaRPr lang="ru-RU" altLang="ru-RU" sz="1600" i="1" dirty="0"/>
          </a:p>
        </p:txBody>
      </p:sp>
      <p:sp>
        <p:nvSpPr>
          <p:cNvPr id="140" name="Скругленный прямоугольник 139"/>
          <p:cNvSpPr/>
          <p:nvPr/>
        </p:nvSpPr>
        <p:spPr>
          <a:xfrm>
            <a:off x="8703078" y="2554971"/>
            <a:ext cx="274637" cy="2508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8703078" y="4036388"/>
            <a:ext cx="274638" cy="2508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8708964" y="5572638"/>
            <a:ext cx="274637" cy="2508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538" t="30367" r="19846" b="7245"/>
          <a:stretch/>
        </p:blipFill>
        <p:spPr>
          <a:xfrm>
            <a:off x="140677" y="1659987"/>
            <a:ext cx="8792308" cy="5087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8302"/>
            <a:ext cx="81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інсталяції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диспенсерів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ЗОЗ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563</Words>
  <Application>Microsoft Office PowerPoint</Application>
  <PresentationFormat>Экран (4:3)</PresentationFormat>
  <Paragraphs>111</Paragraphs>
  <Slides>23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Times New Roman</vt:lpstr>
      <vt:lpstr>Тема Office</vt:lpstr>
      <vt:lpstr>Лист Microsoft Excel 97-2003</vt:lpstr>
      <vt:lpstr>Функції медичної сестри в механізмі інфекційного контролю</vt:lpstr>
      <vt:lpstr>Презентация PowerPoint</vt:lpstr>
      <vt:lpstr>План інфекційного контролю</vt:lpstr>
      <vt:lpstr>Офіційна статистика захворюваності на ВЛІ</vt:lpstr>
      <vt:lpstr>Презентация PowerPoint</vt:lpstr>
      <vt:lpstr>Які функції медичної сестри в механізмі ІК? </vt:lpstr>
      <vt:lpstr>Гігієна рук</vt:lpstr>
      <vt:lpstr>Палата інтенсивної терапії,  діалізний зал </vt:lpstr>
      <vt:lpstr>Презентация PowerPoint</vt:lpstr>
      <vt:lpstr>Професійний набір для контролю якості обробки рук</vt:lpstr>
      <vt:lpstr>Підбір засобів для обробки рук</vt:lpstr>
      <vt:lpstr>Презентация PowerPoint</vt:lpstr>
      <vt:lpstr>Стадії знезараження ВМП багаторазового використання</vt:lpstr>
      <vt:lpstr>Презентация PowerPoint</vt:lpstr>
      <vt:lpstr>Презентация PowerPoint</vt:lpstr>
      <vt:lpstr>Контроль за ємностями для знезараження ВМП</vt:lpstr>
      <vt:lpstr>Підбір системи для прибирання у відділенні</vt:lpstr>
      <vt:lpstr>Контроль за маркуванням прибирального інвентарю</vt:lpstr>
      <vt:lpstr>Набір для контролю якості прибирання</vt:lpstr>
      <vt:lpstr>Контроль за системою поводження з відходами</vt:lpstr>
      <vt:lpstr>Проведення навчальної роботи</vt:lpstr>
      <vt:lpstr>Презентация PowerPoint</vt:lpstr>
      <vt:lpstr>Презентация PowerPoint</vt:lpstr>
    </vt:vector>
  </TitlesOfParts>
  <Company>Buv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Функції медичної сестри в механізмі інфекційного контролю</dc:title>
  <dc:creator>De</dc:creator>
  <cp:lastModifiedBy>De</cp:lastModifiedBy>
  <cp:revision>28</cp:revision>
  <dcterms:created xsi:type="dcterms:W3CDTF">2018-11-12T23:07:05Z</dcterms:created>
  <dcterms:modified xsi:type="dcterms:W3CDTF">2018-12-03T20:34:08Z</dcterms:modified>
</cp:coreProperties>
</file>